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16"/>
  </p:notesMasterIdLst>
  <p:sldIdLst>
    <p:sldId id="256" r:id="rId2"/>
    <p:sldId id="266" r:id="rId3"/>
    <p:sldId id="270" r:id="rId4"/>
    <p:sldId id="269" r:id="rId5"/>
    <p:sldId id="267" r:id="rId6"/>
    <p:sldId id="268" r:id="rId7"/>
    <p:sldId id="265" r:id="rId8"/>
    <p:sldId id="257" r:id="rId9"/>
    <p:sldId id="258" r:id="rId10"/>
    <p:sldId id="259" r:id="rId11"/>
    <p:sldId id="260" r:id="rId12"/>
    <p:sldId id="264" r:id="rId13"/>
    <p:sldId id="261" r:id="rId14"/>
    <p:sldId id="263"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pos="56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6" autoAdjust="0"/>
    <p:restoredTop sz="94726"/>
  </p:normalViewPr>
  <p:slideViewPr>
    <p:cSldViewPr snapToGrid="0" showGuides="1">
      <p:cViewPr>
        <p:scale>
          <a:sx n="100" d="100"/>
          <a:sy n="100" d="100"/>
        </p:scale>
        <p:origin x="762" y="564"/>
      </p:cViewPr>
      <p:guideLst>
        <p:guide orient="horz" pos="1620"/>
        <p:guide pos="2880"/>
        <p:guide pos="56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ofPieChart>
        <c:ofPieType val="bar"/>
        <c:varyColors val="1"/>
        <c:ser>
          <c:idx val="0"/>
          <c:order val="0"/>
          <c:tx>
            <c:strRef>
              <c:f>Sheet1!$B$1</c:f>
              <c:strCache>
                <c:ptCount val="1"/>
                <c:pt idx="0">
                  <c:v>系列 1</c:v>
                </c:pt>
              </c:strCache>
            </c:strRef>
          </c:tx>
          <c:dPt>
            <c:idx val="0"/>
            <c:bubble3D val="0"/>
            <c:spPr>
              <a:solidFill>
                <a:schemeClr val="accent1"/>
              </a:solidFill>
              <a:ln>
                <a:noFill/>
              </a:ln>
              <a:effectLst/>
            </c:spPr>
            <c:extLst>
              <c:ext xmlns:c16="http://schemas.microsoft.com/office/drawing/2014/chart" uri="{C3380CC4-5D6E-409C-BE32-E72D297353CC}">
                <c16:uniqueId val="{00000001-AC92-8448-853D-524878F81774}"/>
              </c:ext>
            </c:extLst>
          </c:dPt>
          <c:dPt>
            <c:idx val="1"/>
            <c:bubble3D val="0"/>
            <c:spPr>
              <a:solidFill>
                <a:schemeClr val="accent2"/>
              </a:solidFill>
              <a:ln>
                <a:noFill/>
              </a:ln>
              <a:effectLst/>
            </c:spPr>
            <c:extLst>
              <c:ext xmlns:c16="http://schemas.microsoft.com/office/drawing/2014/chart" uri="{C3380CC4-5D6E-409C-BE32-E72D297353CC}">
                <c16:uniqueId val="{00000003-AC92-8448-853D-524878F81774}"/>
              </c:ext>
            </c:extLst>
          </c:dPt>
          <c:dPt>
            <c:idx val="2"/>
            <c:bubble3D val="0"/>
            <c:spPr>
              <a:solidFill>
                <a:schemeClr val="accent3"/>
              </a:solidFill>
              <a:ln>
                <a:noFill/>
              </a:ln>
              <a:effectLst/>
            </c:spPr>
            <c:extLst>
              <c:ext xmlns:c16="http://schemas.microsoft.com/office/drawing/2014/chart" uri="{C3380CC4-5D6E-409C-BE32-E72D297353CC}">
                <c16:uniqueId val="{00000005-AC92-8448-853D-524878F81774}"/>
              </c:ext>
            </c:extLst>
          </c:dPt>
          <c:dPt>
            <c:idx val="3"/>
            <c:bubble3D val="0"/>
            <c:spPr>
              <a:solidFill>
                <a:schemeClr val="accent4"/>
              </a:solidFill>
              <a:ln>
                <a:noFill/>
              </a:ln>
              <a:effectLst/>
            </c:spPr>
            <c:extLst>
              <c:ext xmlns:c16="http://schemas.microsoft.com/office/drawing/2014/chart" uri="{C3380CC4-5D6E-409C-BE32-E72D297353CC}">
                <c16:uniqueId val="{00000007-AC92-8448-853D-524878F81774}"/>
              </c:ext>
            </c:extLst>
          </c:dPt>
          <c:dPt>
            <c:idx val="4"/>
            <c:bubble3D val="0"/>
            <c:spPr>
              <a:solidFill>
                <a:schemeClr val="accent5"/>
              </a:solidFill>
              <a:ln>
                <a:noFill/>
              </a:ln>
              <a:effectLst/>
            </c:spPr>
            <c:extLst>
              <c:ext xmlns:c16="http://schemas.microsoft.com/office/drawing/2014/chart" uri="{C3380CC4-5D6E-409C-BE32-E72D297353CC}">
                <c16:uniqueId val="{00000009-AC92-8448-853D-524878F81774}"/>
              </c:ext>
            </c:extLst>
          </c:dPt>
          <c:cat>
            <c:strRef>
              <c:f>Sheet1!$A$2:$A$5</c:f>
              <c:strCache>
                <c:ptCount val="4"/>
                <c:pt idx="0">
                  <c:v>カテゴリ 1</c:v>
                </c:pt>
                <c:pt idx="1">
                  <c:v>カテゴリ 2</c:v>
                </c:pt>
                <c:pt idx="2">
                  <c:v>カテゴリ 3</c:v>
                </c:pt>
                <c:pt idx="3">
                  <c:v>カテゴリ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3E0-3344-BA09-E90895069E5C}"/>
            </c:ext>
          </c:extLst>
        </c:ser>
        <c:ser>
          <c:idx val="1"/>
          <c:order val="1"/>
          <c:tx>
            <c:strRef>
              <c:f>Sheet1!$C$1</c:f>
              <c:strCache>
                <c:ptCount val="1"/>
                <c:pt idx="0">
                  <c:v>系列 2</c:v>
                </c:pt>
              </c:strCache>
            </c:strRef>
          </c:tx>
          <c:dPt>
            <c:idx val="0"/>
            <c:bubble3D val="0"/>
            <c:spPr>
              <a:solidFill>
                <a:schemeClr val="accent1"/>
              </a:solidFill>
              <a:ln>
                <a:noFill/>
              </a:ln>
              <a:effectLst/>
            </c:spPr>
            <c:extLst>
              <c:ext xmlns:c16="http://schemas.microsoft.com/office/drawing/2014/chart" uri="{C3380CC4-5D6E-409C-BE32-E72D297353CC}">
                <c16:uniqueId val="{0000000B-AC92-8448-853D-524878F81774}"/>
              </c:ext>
            </c:extLst>
          </c:dPt>
          <c:dPt>
            <c:idx val="1"/>
            <c:bubble3D val="0"/>
            <c:spPr>
              <a:solidFill>
                <a:schemeClr val="accent2"/>
              </a:solidFill>
              <a:ln>
                <a:noFill/>
              </a:ln>
              <a:effectLst/>
            </c:spPr>
            <c:extLst>
              <c:ext xmlns:c16="http://schemas.microsoft.com/office/drawing/2014/chart" uri="{C3380CC4-5D6E-409C-BE32-E72D297353CC}">
                <c16:uniqueId val="{0000000D-AC92-8448-853D-524878F81774}"/>
              </c:ext>
            </c:extLst>
          </c:dPt>
          <c:dPt>
            <c:idx val="2"/>
            <c:bubble3D val="0"/>
            <c:spPr>
              <a:solidFill>
                <a:schemeClr val="accent3"/>
              </a:solidFill>
              <a:ln>
                <a:noFill/>
              </a:ln>
              <a:effectLst/>
            </c:spPr>
            <c:extLst>
              <c:ext xmlns:c16="http://schemas.microsoft.com/office/drawing/2014/chart" uri="{C3380CC4-5D6E-409C-BE32-E72D297353CC}">
                <c16:uniqueId val="{0000000F-AC92-8448-853D-524878F81774}"/>
              </c:ext>
            </c:extLst>
          </c:dPt>
          <c:dPt>
            <c:idx val="3"/>
            <c:bubble3D val="0"/>
            <c:spPr>
              <a:solidFill>
                <a:schemeClr val="accent4"/>
              </a:solidFill>
              <a:ln>
                <a:noFill/>
              </a:ln>
              <a:effectLst/>
            </c:spPr>
            <c:extLst>
              <c:ext xmlns:c16="http://schemas.microsoft.com/office/drawing/2014/chart" uri="{C3380CC4-5D6E-409C-BE32-E72D297353CC}">
                <c16:uniqueId val="{00000011-AC92-8448-853D-524878F81774}"/>
              </c:ext>
            </c:extLst>
          </c:dPt>
          <c:dPt>
            <c:idx val="4"/>
            <c:bubble3D val="0"/>
            <c:spPr>
              <a:solidFill>
                <a:schemeClr val="accent5"/>
              </a:solidFill>
              <a:ln>
                <a:noFill/>
              </a:ln>
              <a:effectLst/>
            </c:spPr>
            <c:extLst>
              <c:ext xmlns:c16="http://schemas.microsoft.com/office/drawing/2014/chart" uri="{C3380CC4-5D6E-409C-BE32-E72D297353CC}">
                <c16:uniqueId val="{00000013-AC92-8448-853D-524878F81774}"/>
              </c:ext>
            </c:extLst>
          </c:dPt>
          <c:cat>
            <c:strRef>
              <c:f>Sheet1!$A$2:$A$5</c:f>
              <c:strCache>
                <c:ptCount val="4"/>
                <c:pt idx="0">
                  <c:v>カテゴリ 1</c:v>
                </c:pt>
                <c:pt idx="1">
                  <c:v>カテゴリ 2</c:v>
                </c:pt>
                <c:pt idx="2">
                  <c:v>カテゴリ 3</c:v>
                </c:pt>
                <c:pt idx="3">
                  <c:v>カテゴリ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3E0-3344-BA09-E90895069E5C}"/>
            </c:ext>
          </c:extLst>
        </c:ser>
        <c:ser>
          <c:idx val="2"/>
          <c:order val="2"/>
          <c:tx>
            <c:strRef>
              <c:f>Sheet1!$D$1</c:f>
              <c:strCache>
                <c:ptCount val="1"/>
                <c:pt idx="0">
                  <c:v>系列 3</c:v>
                </c:pt>
              </c:strCache>
            </c:strRef>
          </c:tx>
          <c:dPt>
            <c:idx val="0"/>
            <c:bubble3D val="0"/>
            <c:spPr>
              <a:solidFill>
                <a:schemeClr val="accent1"/>
              </a:solidFill>
              <a:ln>
                <a:noFill/>
              </a:ln>
              <a:effectLst/>
            </c:spPr>
            <c:extLst>
              <c:ext xmlns:c16="http://schemas.microsoft.com/office/drawing/2014/chart" uri="{C3380CC4-5D6E-409C-BE32-E72D297353CC}">
                <c16:uniqueId val="{00000015-AC92-8448-853D-524878F81774}"/>
              </c:ext>
            </c:extLst>
          </c:dPt>
          <c:dPt>
            <c:idx val="1"/>
            <c:bubble3D val="0"/>
            <c:spPr>
              <a:solidFill>
                <a:schemeClr val="accent2"/>
              </a:solidFill>
              <a:ln>
                <a:noFill/>
              </a:ln>
              <a:effectLst/>
            </c:spPr>
            <c:extLst>
              <c:ext xmlns:c16="http://schemas.microsoft.com/office/drawing/2014/chart" uri="{C3380CC4-5D6E-409C-BE32-E72D297353CC}">
                <c16:uniqueId val="{00000017-AC92-8448-853D-524878F81774}"/>
              </c:ext>
            </c:extLst>
          </c:dPt>
          <c:dPt>
            <c:idx val="2"/>
            <c:bubble3D val="0"/>
            <c:spPr>
              <a:solidFill>
                <a:schemeClr val="accent3"/>
              </a:solidFill>
              <a:ln>
                <a:noFill/>
              </a:ln>
              <a:effectLst/>
            </c:spPr>
            <c:extLst>
              <c:ext xmlns:c16="http://schemas.microsoft.com/office/drawing/2014/chart" uri="{C3380CC4-5D6E-409C-BE32-E72D297353CC}">
                <c16:uniqueId val="{00000019-AC92-8448-853D-524878F81774}"/>
              </c:ext>
            </c:extLst>
          </c:dPt>
          <c:dPt>
            <c:idx val="3"/>
            <c:bubble3D val="0"/>
            <c:spPr>
              <a:solidFill>
                <a:schemeClr val="accent4"/>
              </a:solidFill>
              <a:ln>
                <a:noFill/>
              </a:ln>
              <a:effectLst/>
            </c:spPr>
            <c:extLst>
              <c:ext xmlns:c16="http://schemas.microsoft.com/office/drawing/2014/chart" uri="{C3380CC4-5D6E-409C-BE32-E72D297353CC}">
                <c16:uniqueId val="{0000001B-AC92-8448-853D-524878F81774}"/>
              </c:ext>
            </c:extLst>
          </c:dPt>
          <c:dPt>
            <c:idx val="4"/>
            <c:bubble3D val="0"/>
            <c:spPr>
              <a:solidFill>
                <a:schemeClr val="accent5"/>
              </a:solidFill>
              <a:ln>
                <a:noFill/>
              </a:ln>
              <a:effectLst/>
            </c:spPr>
            <c:extLst>
              <c:ext xmlns:c16="http://schemas.microsoft.com/office/drawing/2014/chart" uri="{C3380CC4-5D6E-409C-BE32-E72D297353CC}">
                <c16:uniqueId val="{0000001D-AC92-8448-853D-524878F81774}"/>
              </c:ext>
            </c:extLst>
          </c:dPt>
          <c:cat>
            <c:strRef>
              <c:f>Sheet1!$A$2:$A$5</c:f>
              <c:strCache>
                <c:ptCount val="4"/>
                <c:pt idx="0">
                  <c:v>カテゴリ 1</c:v>
                </c:pt>
                <c:pt idx="1">
                  <c:v>カテゴリ 2</c:v>
                </c:pt>
                <c:pt idx="2">
                  <c:v>カテゴリ 3</c:v>
                </c:pt>
                <c:pt idx="3">
                  <c:v>カテゴリ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3E0-3344-BA09-E90895069E5C}"/>
            </c:ext>
          </c:extLst>
        </c:ser>
        <c:dLbls>
          <c:showLegendKey val="0"/>
          <c:showVal val="0"/>
          <c:showCatName val="0"/>
          <c:showSerName val="0"/>
          <c:showPercent val="0"/>
          <c:showBubbleSize val="0"/>
          <c:showLeaderLines val="1"/>
        </c:dLbls>
        <c:gapWidth val="219"/>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072BA-1688-C943-95DD-53CB80FE412B}" type="datetimeFigureOut">
              <a:rPr kumimoji="1" lang="ja-JP" altLang="en-US" smtClean="0"/>
              <a:t>2024/7/31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F7B59-17C0-5346-8ECC-579B18CFDF2C}" type="slidenum">
              <a:rPr kumimoji="1" lang="ja-JP" altLang="en-US" smtClean="0"/>
              <a:t>‹#›</a:t>
            </a:fld>
            <a:endParaRPr kumimoji="1" lang="ja-JP" altLang="en-US"/>
          </a:p>
        </p:txBody>
      </p:sp>
    </p:spTree>
    <p:extLst>
      <p:ext uri="{BB962C8B-B14F-4D97-AF65-F5344CB8AC3E}">
        <p14:creationId xmlns:p14="http://schemas.microsoft.com/office/powerpoint/2010/main" val="4107496471"/>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AFF7B59-17C0-5346-8ECC-579B18CFDF2C}" type="slidenum">
              <a:rPr kumimoji="1" lang="ja-JP" altLang="en-US" smtClean="0"/>
              <a:t>2</a:t>
            </a:fld>
            <a:endParaRPr kumimoji="1" lang="ja-JP" altLang="en-US"/>
          </a:p>
        </p:txBody>
      </p:sp>
    </p:spTree>
    <p:extLst>
      <p:ext uri="{BB962C8B-B14F-4D97-AF65-F5344CB8AC3E}">
        <p14:creationId xmlns:p14="http://schemas.microsoft.com/office/powerpoint/2010/main" val="64257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F003A46-A279-4748-89F3-712B90BA5351}" type="datetime1">
              <a:rPr kumimoji="1" lang="ja-JP" altLang="en-US" smtClean="0"/>
              <a:t>2024/7/31</a:t>
            </a:fld>
            <a:endParaRPr kumimoji="1" lang="ja-JP"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1AED2FC7-B4D2-5844-9D4B-4CAB2FAA358B}" type="slidenum">
              <a:rPr kumimoji="1" lang="ja-JP" altLang="en-US" smtClean="0"/>
              <a:t>‹#›</a:t>
            </a:fld>
            <a:endParaRPr kumimoji="1" lang="ja-JP" altLang="en-US"/>
          </a:p>
        </p:txBody>
      </p:sp>
    </p:spTree>
    <p:extLst>
      <p:ext uri="{BB962C8B-B14F-4D97-AF65-F5344CB8AC3E}">
        <p14:creationId xmlns:p14="http://schemas.microsoft.com/office/powerpoint/2010/main" val="414635070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51346"/>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descr="グラフィカル ユーザー インターフェイス, Web サイト&#10;&#10;自動的に生成された説明">
            <a:extLst>
              <a:ext uri="{FF2B5EF4-FFF2-40B4-BE49-F238E27FC236}">
                <a16:creationId xmlns:a16="http://schemas.microsoft.com/office/drawing/2014/main" id="{655DCB68-73E2-781C-FBF4-7E183F71B499}"/>
              </a:ext>
            </a:extLst>
          </p:cNvPr>
          <p:cNvPicPr>
            <a:picLocks noChangeAspect="1"/>
          </p:cNvPicPr>
          <p:nvPr/>
        </p:nvPicPr>
        <p:blipFill rotWithShape="1">
          <a:blip r:embed="rId2"/>
          <a:srcRect t="11523" r="1882" b="10427"/>
          <a:stretch/>
        </p:blipFill>
        <p:spPr>
          <a:xfrm>
            <a:off x="0" y="0"/>
            <a:ext cx="9144000" cy="5143500"/>
          </a:xfrm>
          <a:prstGeom prst="rect">
            <a:avLst/>
          </a:prstGeom>
        </p:spPr>
      </p:pic>
    </p:spTree>
    <p:extLst>
      <p:ext uri="{BB962C8B-B14F-4D97-AF65-F5344CB8AC3E}">
        <p14:creationId xmlns:p14="http://schemas.microsoft.com/office/powerpoint/2010/main" val="390137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a:extLst>
              <a:ext uri="{FF2B5EF4-FFF2-40B4-BE49-F238E27FC236}">
                <a16:creationId xmlns:a16="http://schemas.microsoft.com/office/drawing/2014/main" id="{CF997149-4FE2-B393-B2C4-62EDD62A1F70}"/>
              </a:ext>
            </a:extLst>
          </p:cNvPr>
          <p:cNvSpPr txBox="1"/>
          <p:nvPr/>
        </p:nvSpPr>
        <p:spPr>
          <a:xfrm>
            <a:off x="132858" y="63639"/>
            <a:ext cx="2600402" cy="291807"/>
          </a:xfrm>
          <a:custGeom>
            <a:avLst/>
            <a:gdLst>
              <a:gd name="connsiteX0" fmla="*/ 517861 w 5472608"/>
              <a:gd name="connsiteY0" fmla="*/ 0 h 974154"/>
              <a:gd name="connsiteX1" fmla="*/ 687711 w 5472608"/>
              <a:gd name="connsiteY1" fmla="*/ 43792 h 974154"/>
              <a:gd name="connsiteX2" fmla="*/ 740098 w 5472608"/>
              <a:gd name="connsiteY2" fmla="*/ 153888 h 974154"/>
              <a:gd name="connsiteX3" fmla="*/ 718816 w 5472608"/>
              <a:gd name="connsiteY3" fmla="*/ 224284 h 974154"/>
              <a:gd name="connsiteX4" fmla="*/ 654559 w 5472608"/>
              <a:gd name="connsiteY4" fmla="*/ 279536 h 974154"/>
              <a:gd name="connsiteX5" fmla="*/ 707765 w 5472608"/>
              <a:gd name="connsiteY5" fmla="*/ 299591 h 974154"/>
              <a:gd name="connsiteX6" fmla="*/ 754218 w 5472608"/>
              <a:gd name="connsiteY6" fmla="*/ 348090 h 974154"/>
              <a:gd name="connsiteX7" fmla="*/ 770794 w 5472608"/>
              <a:gd name="connsiteY7" fmla="*/ 419918 h 974154"/>
              <a:gd name="connsiteX8" fmla="*/ 743372 w 5472608"/>
              <a:gd name="connsiteY8" fmla="*/ 520396 h 974154"/>
              <a:gd name="connsiteX9" fmla="*/ 664382 w 5472608"/>
              <a:gd name="connsiteY9" fmla="*/ 594475 h 974154"/>
              <a:gd name="connsiteX10" fmla="*/ 604730 w 5472608"/>
              <a:gd name="connsiteY10" fmla="*/ 613967 h 974154"/>
              <a:gd name="connsiteX11" fmla="*/ 603012 w 5472608"/>
              <a:gd name="connsiteY11" fmla="*/ 614114 h 974154"/>
              <a:gd name="connsiteX12" fmla="*/ 5472608 w 5472608"/>
              <a:gd name="connsiteY12" fmla="*/ 614114 h 974154"/>
              <a:gd name="connsiteX13" fmla="*/ 5472608 w 5472608"/>
              <a:gd name="connsiteY13" fmla="*/ 974154 h 974154"/>
              <a:gd name="connsiteX14" fmla="*/ 0 w 5472608"/>
              <a:gd name="connsiteY14" fmla="*/ 974154 h 974154"/>
              <a:gd name="connsiteX15" fmla="*/ 0 w 5472608"/>
              <a:gd name="connsiteY15" fmla="*/ 614114 h 974154"/>
              <a:gd name="connsiteX16" fmla="*/ 449729 w 5472608"/>
              <a:gd name="connsiteY16" fmla="*/ 614114 h 974154"/>
              <a:gd name="connsiteX17" fmla="*/ 399784 w 5472608"/>
              <a:gd name="connsiteY17" fmla="*/ 601228 h 974154"/>
              <a:gd name="connsiteX18" fmla="*/ 322021 w 5472608"/>
              <a:gd name="connsiteY18" fmla="*/ 544952 h 974154"/>
              <a:gd name="connsiteX19" fmla="*/ 275159 w 5472608"/>
              <a:gd name="connsiteY19" fmla="*/ 451842 h 974154"/>
              <a:gd name="connsiteX20" fmla="*/ 441735 w 5472608"/>
              <a:gd name="connsiteY20" fmla="*/ 429741 h 974154"/>
              <a:gd name="connsiteX21" fmla="*/ 472226 w 5472608"/>
              <a:gd name="connsiteY21" fmla="*/ 499523 h 974154"/>
              <a:gd name="connsiteX22" fmla="*/ 524818 w 5472608"/>
              <a:gd name="connsiteY22" fmla="*/ 518963 h 974154"/>
              <a:gd name="connsiteX23" fmla="*/ 580685 w 5472608"/>
              <a:gd name="connsiteY23" fmla="*/ 494407 h 974154"/>
              <a:gd name="connsiteX24" fmla="*/ 602990 w 5472608"/>
              <a:gd name="connsiteY24" fmla="*/ 428922 h 974154"/>
              <a:gd name="connsiteX25" fmla="*/ 581503 w 5472608"/>
              <a:gd name="connsiteY25" fmla="*/ 364257 h 974154"/>
              <a:gd name="connsiteX26" fmla="*/ 523181 w 5472608"/>
              <a:gd name="connsiteY26" fmla="*/ 341337 h 974154"/>
              <a:gd name="connsiteX27" fmla="*/ 469157 w 5472608"/>
              <a:gd name="connsiteY27" fmla="*/ 351160 h 974154"/>
              <a:gd name="connsiteX28" fmla="*/ 477751 w 5472608"/>
              <a:gd name="connsiteY28" fmla="*/ 232060 h 974154"/>
              <a:gd name="connsiteX29" fmla="*/ 499443 w 5472608"/>
              <a:gd name="connsiteY29" fmla="*/ 234106 h 974154"/>
              <a:gd name="connsiteX30" fmla="*/ 554082 w 5472608"/>
              <a:gd name="connsiteY30" fmla="*/ 213233 h 974154"/>
              <a:gd name="connsiteX31" fmla="*/ 575978 w 5472608"/>
              <a:gd name="connsiteY31" fmla="*/ 163711 h 974154"/>
              <a:gd name="connsiteX32" fmla="*/ 559607 w 5472608"/>
              <a:gd name="connsiteY32" fmla="*/ 119918 h 974154"/>
              <a:gd name="connsiteX33" fmla="*/ 514586 w 5472608"/>
              <a:gd name="connsiteY33" fmla="*/ 103547 h 974154"/>
              <a:gd name="connsiteX34" fmla="*/ 466701 w 5472608"/>
              <a:gd name="connsiteY34" fmla="*/ 121350 h 974154"/>
              <a:gd name="connsiteX35" fmla="*/ 441735 w 5472608"/>
              <a:gd name="connsiteY35" fmla="*/ 183765 h 974154"/>
              <a:gd name="connsiteX36" fmla="*/ 284163 w 5472608"/>
              <a:gd name="connsiteY36" fmla="*/ 155525 h 974154"/>
              <a:gd name="connsiteX37" fmla="*/ 359675 w 5472608"/>
              <a:gd name="connsiteY37" fmla="*/ 40109 h 974154"/>
              <a:gd name="connsiteX38" fmla="*/ 517861 w 5472608"/>
              <a:gd name="connsiteY38" fmla="*/ 0 h 974154"/>
              <a:gd name="connsiteX0" fmla="*/ 0 w 5472608"/>
              <a:gd name="connsiteY0" fmla="*/ 974154 h 1065594"/>
              <a:gd name="connsiteX1" fmla="*/ 0 w 5472608"/>
              <a:gd name="connsiteY1" fmla="*/ 614114 h 1065594"/>
              <a:gd name="connsiteX2" fmla="*/ 449729 w 5472608"/>
              <a:gd name="connsiteY2" fmla="*/ 614114 h 1065594"/>
              <a:gd name="connsiteX3" fmla="*/ 399784 w 5472608"/>
              <a:gd name="connsiteY3" fmla="*/ 601228 h 1065594"/>
              <a:gd name="connsiteX4" fmla="*/ 322021 w 5472608"/>
              <a:gd name="connsiteY4" fmla="*/ 544952 h 1065594"/>
              <a:gd name="connsiteX5" fmla="*/ 275159 w 5472608"/>
              <a:gd name="connsiteY5" fmla="*/ 451842 h 1065594"/>
              <a:gd name="connsiteX6" fmla="*/ 441735 w 5472608"/>
              <a:gd name="connsiteY6" fmla="*/ 429741 h 1065594"/>
              <a:gd name="connsiteX7" fmla="*/ 472226 w 5472608"/>
              <a:gd name="connsiteY7" fmla="*/ 499523 h 1065594"/>
              <a:gd name="connsiteX8" fmla="*/ 524818 w 5472608"/>
              <a:gd name="connsiteY8" fmla="*/ 518963 h 1065594"/>
              <a:gd name="connsiteX9" fmla="*/ 580685 w 5472608"/>
              <a:gd name="connsiteY9" fmla="*/ 494407 h 1065594"/>
              <a:gd name="connsiteX10" fmla="*/ 602990 w 5472608"/>
              <a:gd name="connsiteY10" fmla="*/ 428922 h 1065594"/>
              <a:gd name="connsiteX11" fmla="*/ 581503 w 5472608"/>
              <a:gd name="connsiteY11" fmla="*/ 364257 h 1065594"/>
              <a:gd name="connsiteX12" fmla="*/ 523181 w 5472608"/>
              <a:gd name="connsiteY12" fmla="*/ 341337 h 1065594"/>
              <a:gd name="connsiteX13" fmla="*/ 469157 w 5472608"/>
              <a:gd name="connsiteY13" fmla="*/ 351160 h 1065594"/>
              <a:gd name="connsiteX14" fmla="*/ 477751 w 5472608"/>
              <a:gd name="connsiteY14" fmla="*/ 232060 h 1065594"/>
              <a:gd name="connsiteX15" fmla="*/ 499443 w 5472608"/>
              <a:gd name="connsiteY15" fmla="*/ 234106 h 1065594"/>
              <a:gd name="connsiteX16" fmla="*/ 554082 w 5472608"/>
              <a:gd name="connsiteY16" fmla="*/ 213233 h 1065594"/>
              <a:gd name="connsiteX17" fmla="*/ 575978 w 5472608"/>
              <a:gd name="connsiteY17" fmla="*/ 163711 h 1065594"/>
              <a:gd name="connsiteX18" fmla="*/ 559607 w 5472608"/>
              <a:gd name="connsiteY18" fmla="*/ 119918 h 1065594"/>
              <a:gd name="connsiteX19" fmla="*/ 514586 w 5472608"/>
              <a:gd name="connsiteY19" fmla="*/ 103547 h 1065594"/>
              <a:gd name="connsiteX20" fmla="*/ 466701 w 5472608"/>
              <a:gd name="connsiteY20" fmla="*/ 121350 h 1065594"/>
              <a:gd name="connsiteX21" fmla="*/ 441735 w 5472608"/>
              <a:gd name="connsiteY21" fmla="*/ 183765 h 1065594"/>
              <a:gd name="connsiteX22" fmla="*/ 284163 w 5472608"/>
              <a:gd name="connsiteY22" fmla="*/ 155525 h 1065594"/>
              <a:gd name="connsiteX23" fmla="*/ 359675 w 5472608"/>
              <a:gd name="connsiteY23" fmla="*/ 40109 h 1065594"/>
              <a:gd name="connsiteX24" fmla="*/ 517861 w 5472608"/>
              <a:gd name="connsiteY24" fmla="*/ 0 h 1065594"/>
              <a:gd name="connsiteX25" fmla="*/ 687711 w 5472608"/>
              <a:gd name="connsiteY25" fmla="*/ 43792 h 1065594"/>
              <a:gd name="connsiteX26" fmla="*/ 740098 w 5472608"/>
              <a:gd name="connsiteY26" fmla="*/ 153888 h 1065594"/>
              <a:gd name="connsiteX27" fmla="*/ 718816 w 5472608"/>
              <a:gd name="connsiteY27" fmla="*/ 224284 h 1065594"/>
              <a:gd name="connsiteX28" fmla="*/ 654559 w 5472608"/>
              <a:gd name="connsiteY28" fmla="*/ 279536 h 1065594"/>
              <a:gd name="connsiteX29" fmla="*/ 707765 w 5472608"/>
              <a:gd name="connsiteY29" fmla="*/ 299591 h 1065594"/>
              <a:gd name="connsiteX30" fmla="*/ 754218 w 5472608"/>
              <a:gd name="connsiteY30" fmla="*/ 348090 h 1065594"/>
              <a:gd name="connsiteX31" fmla="*/ 770794 w 5472608"/>
              <a:gd name="connsiteY31" fmla="*/ 419918 h 1065594"/>
              <a:gd name="connsiteX32" fmla="*/ 743372 w 5472608"/>
              <a:gd name="connsiteY32" fmla="*/ 520396 h 1065594"/>
              <a:gd name="connsiteX33" fmla="*/ 664382 w 5472608"/>
              <a:gd name="connsiteY33" fmla="*/ 594475 h 1065594"/>
              <a:gd name="connsiteX34" fmla="*/ 604730 w 5472608"/>
              <a:gd name="connsiteY34" fmla="*/ 613967 h 1065594"/>
              <a:gd name="connsiteX35" fmla="*/ 603012 w 5472608"/>
              <a:gd name="connsiteY35" fmla="*/ 614114 h 1065594"/>
              <a:gd name="connsiteX36" fmla="*/ 5472608 w 5472608"/>
              <a:gd name="connsiteY36" fmla="*/ 614114 h 1065594"/>
              <a:gd name="connsiteX37" fmla="*/ 5472608 w 5472608"/>
              <a:gd name="connsiteY37" fmla="*/ 974154 h 1065594"/>
              <a:gd name="connsiteX38" fmla="*/ 91440 w 5472608"/>
              <a:gd name="connsiteY38" fmla="*/ 1065594 h 1065594"/>
              <a:gd name="connsiteX0" fmla="*/ 0 w 5472608"/>
              <a:gd name="connsiteY0" fmla="*/ 974154 h 974154"/>
              <a:gd name="connsiteX1" fmla="*/ 0 w 5472608"/>
              <a:gd name="connsiteY1" fmla="*/ 614114 h 974154"/>
              <a:gd name="connsiteX2" fmla="*/ 449729 w 5472608"/>
              <a:gd name="connsiteY2" fmla="*/ 614114 h 974154"/>
              <a:gd name="connsiteX3" fmla="*/ 399784 w 5472608"/>
              <a:gd name="connsiteY3" fmla="*/ 601228 h 974154"/>
              <a:gd name="connsiteX4" fmla="*/ 322021 w 5472608"/>
              <a:gd name="connsiteY4" fmla="*/ 544952 h 974154"/>
              <a:gd name="connsiteX5" fmla="*/ 275159 w 5472608"/>
              <a:gd name="connsiteY5" fmla="*/ 451842 h 974154"/>
              <a:gd name="connsiteX6" fmla="*/ 441735 w 5472608"/>
              <a:gd name="connsiteY6" fmla="*/ 429741 h 974154"/>
              <a:gd name="connsiteX7" fmla="*/ 472226 w 5472608"/>
              <a:gd name="connsiteY7" fmla="*/ 499523 h 974154"/>
              <a:gd name="connsiteX8" fmla="*/ 524818 w 5472608"/>
              <a:gd name="connsiteY8" fmla="*/ 518963 h 974154"/>
              <a:gd name="connsiteX9" fmla="*/ 580685 w 5472608"/>
              <a:gd name="connsiteY9" fmla="*/ 494407 h 974154"/>
              <a:gd name="connsiteX10" fmla="*/ 602990 w 5472608"/>
              <a:gd name="connsiteY10" fmla="*/ 428922 h 974154"/>
              <a:gd name="connsiteX11" fmla="*/ 581503 w 5472608"/>
              <a:gd name="connsiteY11" fmla="*/ 364257 h 974154"/>
              <a:gd name="connsiteX12" fmla="*/ 523181 w 5472608"/>
              <a:gd name="connsiteY12" fmla="*/ 341337 h 974154"/>
              <a:gd name="connsiteX13" fmla="*/ 469157 w 5472608"/>
              <a:gd name="connsiteY13" fmla="*/ 351160 h 974154"/>
              <a:gd name="connsiteX14" fmla="*/ 477751 w 5472608"/>
              <a:gd name="connsiteY14" fmla="*/ 232060 h 974154"/>
              <a:gd name="connsiteX15" fmla="*/ 499443 w 5472608"/>
              <a:gd name="connsiteY15" fmla="*/ 234106 h 974154"/>
              <a:gd name="connsiteX16" fmla="*/ 554082 w 5472608"/>
              <a:gd name="connsiteY16" fmla="*/ 213233 h 974154"/>
              <a:gd name="connsiteX17" fmla="*/ 575978 w 5472608"/>
              <a:gd name="connsiteY17" fmla="*/ 163711 h 974154"/>
              <a:gd name="connsiteX18" fmla="*/ 559607 w 5472608"/>
              <a:gd name="connsiteY18" fmla="*/ 119918 h 974154"/>
              <a:gd name="connsiteX19" fmla="*/ 514586 w 5472608"/>
              <a:gd name="connsiteY19" fmla="*/ 103547 h 974154"/>
              <a:gd name="connsiteX20" fmla="*/ 466701 w 5472608"/>
              <a:gd name="connsiteY20" fmla="*/ 121350 h 974154"/>
              <a:gd name="connsiteX21" fmla="*/ 441735 w 5472608"/>
              <a:gd name="connsiteY21" fmla="*/ 183765 h 974154"/>
              <a:gd name="connsiteX22" fmla="*/ 284163 w 5472608"/>
              <a:gd name="connsiteY22" fmla="*/ 155525 h 974154"/>
              <a:gd name="connsiteX23" fmla="*/ 359675 w 5472608"/>
              <a:gd name="connsiteY23" fmla="*/ 40109 h 974154"/>
              <a:gd name="connsiteX24" fmla="*/ 517861 w 5472608"/>
              <a:gd name="connsiteY24" fmla="*/ 0 h 974154"/>
              <a:gd name="connsiteX25" fmla="*/ 687711 w 5472608"/>
              <a:gd name="connsiteY25" fmla="*/ 43792 h 974154"/>
              <a:gd name="connsiteX26" fmla="*/ 740098 w 5472608"/>
              <a:gd name="connsiteY26" fmla="*/ 153888 h 974154"/>
              <a:gd name="connsiteX27" fmla="*/ 718816 w 5472608"/>
              <a:gd name="connsiteY27" fmla="*/ 224284 h 974154"/>
              <a:gd name="connsiteX28" fmla="*/ 654559 w 5472608"/>
              <a:gd name="connsiteY28" fmla="*/ 279536 h 974154"/>
              <a:gd name="connsiteX29" fmla="*/ 707765 w 5472608"/>
              <a:gd name="connsiteY29" fmla="*/ 299591 h 974154"/>
              <a:gd name="connsiteX30" fmla="*/ 754218 w 5472608"/>
              <a:gd name="connsiteY30" fmla="*/ 348090 h 974154"/>
              <a:gd name="connsiteX31" fmla="*/ 770794 w 5472608"/>
              <a:gd name="connsiteY31" fmla="*/ 419918 h 974154"/>
              <a:gd name="connsiteX32" fmla="*/ 743372 w 5472608"/>
              <a:gd name="connsiteY32" fmla="*/ 520396 h 974154"/>
              <a:gd name="connsiteX33" fmla="*/ 664382 w 5472608"/>
              <a:gd name="connsiteY33" fmla="*/ 594475 h 974154"/>
              <a:gd name="connsiteX34" fmla="*/ 604730 w 5472608"/>
              <a:gd name="connsiteY34" fmla="*/ 613967 h 974154"/>
              <a:gd name="connsiteX35" fmla="*/ 603012 w 5472608"/>
              <a:gd name="connsiteY35" fmla="*/ 614114 h 974154"/>
              <a:gd name="connsiteX36" fmla="*/ 5472608 w 5472608"/>
              <a:gd name="connsiteY36" fmla="*/ 614114 h 974154"/>
              <a:gd name="connsiteX37" fmla="*/ 5472608 w 5472608"/>
              <a:gd name="connsiteY37" fmla="*/ 974154 h 974154"/>
              <a:gd name="connsiteX0" fmla="*/ 0 w 5472608"/>
              <a:gd name="connsiteY0" fmla="*/ 614114 h 974154"/>
              <a:gd name="connsiteX1" fmla="*/ 449729 w 5472608"/>
              <a:gd name="connsiteY1" fmla="*/ 614114 h 974154"/>
              <a:gd name="connsiteX2" fmla="*/ 399784 w 5472608"/>
              <a:gd name="connsiteY2" fmla="*/ 601228 h 974154"/>
              <a:gd name="connsiteX3" fmla="*/ 322021 w 5472608"/>
              <a:gd name="connsiteY3" fmla="*/ 544952 h 974154"/>
              <a:gd name="connsiteX4" fmla="*/ 275159 w 5472608"/>
              <a:gd name="connsiteY4" fmla="*/ 451842 h 974154"/>
              <a:gd name="connsiteX5" fmla="*/ 441735 w 5472608"/>
              <a:gd name="connsiteY5" fmla="*/ 429741 h 974154"/>
              <a:gd name="connsiteX6" fmla="*/ 472226 w 5472608"/>
              <a:gd name="connsiteY6" fmla="*/ 499523 h 974154"/>
              <a:gd name="connsiteX7" fmla="*/ 524818 w 5472608"/>
              <a:gd name="connsiteY7" fmla="*/ 518963 h 974154"/>
              <a:gd name="connsiteX8" fmla="*/ 580685 w 5472608"/>
              <a:gd name="connsiteY8" fmla="*/ 494407 h 974154"/>
              <a:gd name="connsiteX9" fmla="*/ 602990 w 5472608"/>
              <a:gd name="connsiteY9" fmla="*/ 428922 h 974154"/>
              <a:gd name="connsiteX10" fmla="*/ 581503 w 5472608"/>
              <a:gd name="connsiteY10" fmla="*/ 364257 h 974154"/>
              <a:gd name="connsiteX11" fmla="*/ 523181 w 5472608"/>
              <a:gd name="connsiteY11" fmla="*/ 341337 h 974154"/>
              <a:gd name="connsiteX12" fmla="*/ 469157 w 5472608"/>
              <a:gd name="connsiteY12" fmla="*/ 351160 h 974154"/>
              <a:gd name="connsiteX13" fmla="*/ 477751 w 5472608"/>
              <a:gd name="connsiteY13" fmla="*/ 232060 h 974154"/>
              <a:gd name="connsiteX14" fmla="*/ 499443 w 5472608"/>
              <a:gd name="connsiteY14" fmla="*/ 234106 h 974154"/>
              <a:gd name="connsiteX15" fmla="*/ 554082 w 5472608"/>
              <a:gd name="connsiteY15" fmla="*/ 213233 h 974154"/>
              <a:gd name="connsiteX16" fmla="*/ 575978 w 5472608"/>
              <a:gd name="connsiteY16" fmla="*/ 163711 h 974154"/>
              <a:gd name="connsiteX17" fmla="*/ 559607 w 5472608"/>
              <a:gd name="connsiteY17" fmla="*/ 119918 h 974154"/>
              <a:gd name="connsiteX18" fmla="*/ 514586 w 5472608"/>
              <a:gd name="connsiteY18" fmla="*/ 103547 h 974154"/>
              <a:gd name="connsiteX19" fmla="*/ 466701 w 5472608"/>
              <a:gd name="connsiteY19" fmla="*/ 121350 h 974154"/>
              <a:gd name="connsiteX20" fmla="*/ 441735 w 5472608"/>
              <a:gd name="connsiteY20" fmla="*/ 183765 h 974154"/>
              <a:gd name="connsiteX21" fmla="*/ 284163 w 5472608"/>
              <a:gd name="connsiteY21" fmla="*/ 155525 h 974154"/>
              <a:gd name="connsiteX22" fmla="*/ 359675 w 5472608"/>
              <a:gd name="connsiteY22" fmla="*/ 40109 h 974154"/>
              <a:gd name="connsiteX23" fmla="*/ 517861 w 5472608"/>
              <a:gd name="connsiteY23" fmla="*/ 0 h 974154"/>
              <a:gd name="connsiteX24" fmla="*/ 687711 w 5472608"/>
              <a:gd name="connsiteY24" fmla="*/ 43792 h 974154"/>
              <a:gd name="connsiteX25" fmla="*/ 740098 w 5472608"/>
              <a:gd name="connsiteY25" fmla="*/ 153888 h 974154"/>
              <a:gd name="connsiteX26" fmla="*/ 718816 w 5472608"/>
              <a:gd name="connsiteY26" fmla="*/ 224284 h 974154"/>
              <a:gd name="connsiteX27" fmla="*/ 654559 w 5472608"/>
              <a:gd name="connsiteY27" fmla="*/ 279536 h 974154"/>
              <a:gd name="connsiteX28" fmla="*/ 707765 w 5472608"/>
              <a:gd name="connsiteY28" fmla="*/ 299591 h 974154"/>
              <a:gd name="connsiteX29" fmla="*/ 754218 w 5472608"/>
              <a:gd name="connsiteY29" fmla="*/ 348090 h 974154"/>
              <a:gd name="connsiteX30" fmla="*/ 770794 w 5472608"/>
              <a:gd name="connsiteY30" fmla="*/ 419918 h 974154"/>
              <a:gd name="connsiteX31" fmla="*/ 743372 w 5472608"/>
              <a:gd name="connsiteY31" fmla="*/ 520396 h 974154"/>
              <a:gd name="connsiteX32" fmla="*/ 664382 w 5472608"/>
              <a:gd name="connsiteY32" fmla="*/ 594475 h 974154"/>
              <a:gd name="connsiteX33" fmla="*/ 604730 w 5472608"/>
              <a:gd name="connsiteY33" fmla="*/ 613967 h 974154"/>
              <a:gd name="connsiteX34" fmla="*/ 603012 w 5472608"/>
              <a:gd name="connsiteY34" fmla="*/ 614114 h 974154"/>
              <a:gd name="connsiteX35" fmla="*/ 5472608 w 5472608"/>
              <a:gd name="connsiteY35" fmla="*/ 614114 h 974154"/>
              <a:gd name="connsiteX36" fmla="*/ 5472608 w 5472608"/>
              <a:gd name="connsiteY36" fmla="*/ 974154 h 974154"/>
              <a:gd name="connsiteX0" fmla="*/ 0 w 5472608"/>
              <a:gd name="connsiteY0" fmla="*/ 614114 h 614114"/>
              <a:gd name="connsiteX1" fmla="*/ 449729 w 5472608"/>
              <a:gd name="connsiteY1" fmla="*/ 614114 h 614114"/>
              <a:gd name="connsiteX2" fmla="*/ 399784 w 5472608"/>
              <a:gd name="connsiteY2" fmla="*/ 601228 h 614114"/>
              <a:gd name="connsiteX3" fmla="*/ 322021 w 5472608"/>
              <a:gd name="connsiteY3" fmla="*/ 544952 h 614114"/>
              <a:gd name="connsiteX4" fmla="*/ 275159 w 5472608"/>
              <a:gd name="connsiteY4" fmla="*/ 451842 h 614114"/>
              <a:gd name="connsiteX5" fmla="*/ 441735 w 5472608"/>
              <a:gd name="connsiteY5" fmla="*/ 429741 h 614114"/>
              <a:gd name="connsiteX6" fmla="*/ 472226 w 5472608"/>
              <a:gd name="connsiteY6" fmla="*/ 499523 h 614114"/>
              <a:gd name="connsiteX7" fmla="*/ 524818 w 5472608"/>
              <a:gd name="connsiteY7" fmla="*/ 518963 h 614114"/>
              <a:gd name="connsiteX8" fmla="*/ 580685 w 5472608"/>
              <a:gd name="connsiteY8" fmla="*/ 494407 h 614114"/>
              <a:gd name="connsiteX9" fmla="*/ 602990 w 5472608"/>
              <a:gd name="connsiteY9" fmla="*/ 428922 h 614114"/>
              <a:gd name="connsiteX10" fmla="*/ 581503 w 5472608"/>
              <a:gd name="connsiteY10" fmla="*/ 364257 h 614114"/>
              <a:gd name="connsiteX11" fmla="*/ 523181 w 5472608"/>
              <a:gd name="connsiteY11" fmla="*/ 341337 h 614114"/>
              <a:gd name="connsiteX12" fmla="*/ 469157 w 5472608"/>
              <a:gd name="connsiteY12" fmla="*/ 351160 h 614114"/>
              <a:gd name="connsiteX13" fmla="*/ 477751 w 5472608"/>
              <a:gd name="connsiteY13" fmla="*/ 232060 h 614114"/>
              <a:gd name="connsiteX14" fmla="*/ 499443 w 5472608"/>
              <a:gd name="connsiteY14" fmla="*/ 234106 h 614114"/>
              <a:gd name="connsiteX15" fmla="*/ 554082 w 5472608"/>
              <a:gd name="connsiteY15" fmla="*/ 213233 h 614114"/>
              <a:gd name="connsiteX16" fmla="*/ 575978 w 5472608"/>
              <a:gd name="connsiteY16" fmla="*/ 163711 h 614114"/>
              <a:gd name="connsiteX17" fmla="*/ 559607 w 5472608"/>
              <a:gd name="connsiteY17" fmla="*/ 119918 h 614114"/>
              <a:gd name="connsiteX18" fmla="*/ 514586 w 5472608"/>
              <a:gd name="connsiteY18" fmla="*/ 103547 h 614114"/>
              <a:gd name="connsiteX19" fmla="*/ 466701 w 5472608"/>
              <a:gd name="connsiteY19" fmla="*/ 121350 h 614114"/>
              <a:gd name="connsiteX20" fmla="*/ 441735 w 5472608"/>
              <a:gd name="connsiteY20" fmla="*/ 183765 h 614114"/>
              <a:gd name="connsiteX21" fmla="*/ 284163 w 5472608"/>
              <a:gd name="connsiteY21" fmla="*/ 155525 h 614114"/>
              <a:gd name="connsiteX22" fmla="*/ 359675 w 5472608"/>
              <a:gd name="connsiteY22" fmla="*/ 40109 h 614114"/>
              <a:gd name="connsiteX23" fmla="*/ 517861 w 5472608"/>
              <a:gd name="connsiteY23" fmla="*/ 0 h 614114"/>
              <a:gd name="connsiteX24" fmla="*/ 687711 w 5472608"/>
              <a:gd name="connsiteY24" fmla="*/ 43792 h 614114"/>
              <a:gd name="connsiteX25" fmla="*/ 740098 w 5472608"/>
              <a:gd name="connsiteY25" fmla="*/ 153888 h 614114"/>
              <a:gd name="connsiteX26" fmla="*/ 718816 w 5472608"/>
              <a:gd name="connsiteY26" fmla="*/ 224284 h 614114"/>
              <a:gd name="connsiteX27" fmla="*/ 654559 w 5472608"/>
              <a:gd name="connsiteY27" fmla="*/ 279536 h 614114"/>
              <a:gd name="connsiteX28" fmla="*/ 707765 w 5472608"/>
              <a:gd name="connsiteY28" fmla="*/ 299591 h 614114"/>
              <a:gd name="connsiteX29" fmla="*/ 754218 w 5472608"/>
              <a:gd name="connsiteY29" fmla="*/ 348090 h 614114"/>
              <a:gd name="connsiteX30" fmla="*/ 770794 w 5472608"/>
              <a:gd name="connsiteY30" fmla="*/ 419918 h 614114"/>
              <a:gd name="connsiteX31" fmla="*/ 743372 w 5472608"/>
              <a:gd name="connsiteY31" fmla="*/ 520396 h 614114"/>
              <a:gd name="connsiteX32" fmla="*/ 664382 w 5472608"/>
              <a:gd name="connsiteY32" fmla="*/ 594475 h 614114"/>
              <a:gd name="connsiteX33" fmla="*/ 604730 w 5472608"/>
              <a:gd name="connsiteY33" fmla="*/ 613967 h 614114"/>
              <a:gd name="connsiteX34" fmla="*/ 603012 w 5472608"/>
              <a:gd name="connsiteY34" fmla="*/ 614114 h 614114"/>
              <a:gd name="connsiteX35" fmla="*/ 5472608 w 5472608"/>
              <a:gd name="connsiteY35" fmla="*/ 614114 h 61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472608" h="614114">
                <a:moveTo>
                  <a:pt x="0" y="614114"/>
                </a:moveTo>
                <a:lnTo>
                  <a:pt x="449729" y="614114"/>
                </a:lnTo>
                <a:lnTo>
                  <a:pt x="399784" y="601228"/>
                </a:lnTo>
                <a:cubicBezTo>
                  <a:pt x="368270" y="588404"/>
                  <a:pt x="342349" y="569645"/>
                  <a:pt x="322021" y="544952"/>
                </a:cubicBezTo>
                <a:cubicBezTo>
                  <a:pt x="301694" y="520259"/>
                  <a:pt x="286073" y="489222"/>
                  <a:pt x="275159" y="451842"/>
                </a:cubicBezTo>
                <a:lnTo>
                  <a:pt x="441735" y="429741"/>
                </a:lnTo>
                <a:cubicBezTo>
                  <a:pt x="448284" y="463302"/>
                  <a:pt x="458447" y="486562"/>
                  <a:pt x="472226" y="499523"/>
                </a:cubicBezTo>
                <a:cubicBezTo>
                  <a:pt x="486005" y="512483"/>
                  <a:pt x="503536" y="518963"/>
                  <a:pt x="524818" y="518963"/>
                </a:cubicBezTo>
                <a:cubicBezTo>
                  <a:pt x="547192" y="518963"/>
                  <a:pt x="565814" y="510778"/>
                  <a:pt x="580685" y="494407"/>
                </a:cubicBezTo>
                <a:cubicBezTo>
                  <a:pt x="595555" y="478036"/>
                  <a:pt x="602990" y="456207"/>
                  <a:pt x="602990" y="428922"/>
                </a:cubicBezTo>
                <a:cubicBezTo>
                  <a:pt x="602990" y="401091"/>
                  <a:pt x="595828" y="379536"/>
                  <a:pt x="581503" y="364257"/>
                </a:cubicBezTo>
                <a:cubicBezTo>
                  <a:pt x="567179" y="348977"/>
                  <a:pt x="547738" y="341337"/>
                  <a:pt x="523181" y="341337"/>
                </a:cubicBezTo>
                <a:cubicBezTo>
                  <a:pt x="510084" y="341337"/>
                  <a:pt x="492076" y="344611"/>
                  <a:pt x="469157" y="351160"/>
                </a:cubicBezTo>
                <a:lnTo>
                  <a:pt x="477751" y="232060"/>
                </a:lnTo>
                <a:cubicBezTo>
                  <a:pt x="487028" y="233424"/>
                  <a:pt x="494259" y="234106"/>
                  <a:pt x="499443" y="234106"/>
                </a:cubicBezTo>
                <a:cubicBezTo>
                  <a:pt x="521271" y="234106"/>
                  <a:pt x="539484" y="227149"/>
                  <a:pt x="554082" y="213233"/>
                </a:cubicBezTo>
                <a:cubicBezTo>
                  <a:pt x="568679" y="199318"/>
                  <a:pt x="575978" y="182810"/>
                  <a:pt x="575978" y="163711"/>
                </a:cubicBezTo>
                <a:cubicBezTo>
                  <a:pt x="575978" y="145430"/>
                  <a:pt x="570521" y="130832"/>
                  <a:pt x="559607" y="119918"/>
                </a:cubicBezTo>
                <a:cubicBezTo>
                  <a:pt x="548693" y="109004"/>
                  <a:pt x="533686" y="103547"/>
                  <a:pt x="514586" y="103547"/>
                </a:cubicBezTo>
                <a:cubicBezTo>
                  <a:pt x="494941" y="103547"/>
                  <a:pt x="478979" y="109481"/>
                  <a:pt x="466701" y="121350"/>
                </a:cubicBezTo>
                <a:cubicBezTo>
                  <a:pt x="454423" y="133219"/>
                  <a:pt x="446101" y="154024"/>
                  <a:pt x="441735" y="183765"/>
                </a:cubicBezTo>
                <a:lnTo>
                  <a:pt x="284163" y="155525"/>
                </a:lnTo>
                <a:cubicBezTo>
                  <a:pt x="297260" y="105320"/>
                  <a:pt x="322431" y="66848"/>
                  <a:pt x="359675" y="40109"/>
                </a:cubicBezTo>
                <a:cubicBezTo>
                  <a:pt x="396919" y="13369"/>
                  <a:pt x="449648" y="0"/>
                  <a:pt x="517861" y="0"/>
                </a:cubicBezTo>
                <a:cubicBezTo>
                  <a:pt x="596169" y="0"/>
                  <a:pt x="652786" y="14597"/>
                  <a:pt x="687711" y="43792"/>
                </a:cubicBezTo>
                <a:cubicBezTo>
                  <a:pt x="722636" y="72987"/>
                  <a:pt x="740098" y="109686"/>
                  <a:pt x="740098" y="153888"/>
                </a:cubicBezTo>
                <a:cubicBezTo>
                  <a:pt x="740098" y="179809"/>
                  <a:pt x="733004" y="203274"/>
                  <a:pt x="718816" y="224284"/>
                </a:cubicBezTo>
                <a:cubicBezTo>
                  <a:pt x="704628" y="245293"/>
                  <a:pt x="683209" y="263711"/>
                  <a:pt x="654559" y="279536"/>
                </a:cubicBezTo>
                <a:cubicBezTo>
                  <a:pt x="677752" y="285266"/>
                  <a:pt x="695487" y="291951"/>
                  <a:pt x="707765" y="299591"/>
                </a:cubicBezTo>
                <a:cubicBezTo>
                  <a:pt x="727683" y="311869"/>
                  <a:pt x="743168" y="328035"/>
                  <a:pt x="754218" y="348090"/>
                </a:cubicBezTo>
                <a:cubicBezTo>
                  <a:pt x="765269" y="368145"/>
                  <a:pt x="770794" y="392087"/>
                  <a:pt x="770794" y="419918"/>
                </a:cubicBezTo>
                <a:cubicBezTo>
                  <a:pt x="770794" y="454843"/>
                  <a:pt x="761653" y="488336"/>
                  <a:pt x="743372" y="520396"/>
                </a:cubicBezTo>
                <a:cubicBezTo>
                  <a:pt x="725091" y="552456"/>
                  <a:pt x="698761" y="577149"/>
                  <a:pt x="664382" y="594475"/>
                </a:cubicBezTo>
                <a:cubicBezTo>
                  <a:pt x="647193" y="603138"/>
                  <a:pt x="627309" y="609635"/>
                  <a:pt x="604730" y="613967"/>
                </a:cubicBezTo>
                <a:lnTo>
                  <a:pt x="603012" y="614114"/>
                </a:lnTo>
                <a:lnTo>
                  <a:pt x="5472608" y="614114"/>
                </a:lnTo>
              </a:path>
            </a:pathLst>
          </a:custGeom>
          <a:noFill/>
          <a:ln w="9525" cap="rnd">
            <a:solidFill>
              <a:schemeClr val="accent6"/>
            </a:solidFill>
          </a:ln>
          <a:effectLst/>
        </p:spPr>
        <p:txBody>
          <a:bodyPr rot="0" spcFirstLastPara="0" vertOverflow="overflow" horzOverflow="overflow" vert="horz" wrap="square" lIns="1044000" tIns="45720" rIns="91440" bIns="108000" numCol="1" spcCol="0" rtlCol="0" fromWordArt="0" anchor="b" anchorCtr="0" forceAA="0" compatLnSpc="1">
            <a:prstTxWarp prst="textNoShape">
              <a:avLst/>
            </a:prstTxWarp>
            <a:noAutofit/>
          </a:bodyPr>
          <a:lstStyle/>
          <a:p>
            <a:pPr algn="l">
              <a:lnSpc>
                <a:spcPct val="130000"/>
              </a:lnSpc>
              <a:spcAft>
                <a:spcPts val="600"/>
              </a:spcAft>
            </a:pPr>
            <a:endParaRPr kumimoji="1" lang="ja-JP" altLang="en-US" sz="2800" dirty="0">
              <a:solidFill>
                <a:schemeClr val="accent1"/>
              </a:solidFill>
              <a:latin typeface="Arial Black" panose="020B0A04020102020204" pitchFamily="34" charset="0"/>
            </a:endParaRPr>
          </a:p>
        </p:txBody>
      </p:sp>
      <p:sp>
        <p:nvSpPr>
          <p:cNvPr id="41" name="テキスト ボックス 40">
            <a:extLst>
              <a:ext uri="{FF2B5EF4-FFF2-40B4-BE49-F238E27FC236}">
                <a16:creationId xmlns:a16="http://schemas.microsoft.com/office/drawing/2014/main" id="{DA41E6D5-51CC-534E-8171-54A17105F1EC}"/>
              </a:ext>
            </a:extLst>
          </p:cNvPr>
          <p:cNvSpPr txBox="1"/>
          <p:nvPr/>
        </p:nvSpPr>
        <p:spPr>
          <a:xfrm>
            <a:off x="8400161" y="2692"/>
            <a:ext cx="580608" cy="461665"/>
          </a:xfrm>
          <a:prstGeom prst="rect">
            <a:avLst/>
          </a:prstGeom>
          <a:noFill/>
        </p:spPr>
        <p:txBody>
          <a:bodyPr wrap="none" rtlCol="0">
            <a:spAutoFit/>
          </a:bodyPr>
          <a:lstStyle/>
          <a:p>
            <a:r>
              <a:rPr kumimoji="1" lang="en-US" altLang="ja-JP" sz="2400" dirty="0">
                <a:solidFill>
                  <a:schemeClr val="bg1">
                    <a:lumMod val="75000"/>
                  </a:schemeClr>
                </a:solidFill>
              </a:rPr>
              <a:t>3</a:t>
            </a:r>
            <a:r>
              <a:rPr kumimoji="1" lang="en-US" altLang="ja-JP" sz="1400" dirty="0">
                <a:solidFill>
                  <a:schemeClr val="bg1">
                    <a:lumMod val="75000"/>
                  </a:schemeClr>
                </a:solidFill>
              </a:rPr>
              <a:t> / 7</a:t>
            </a:r>
            <a:endParaRPr kumimoji="1" lang="ja-JP" altLang="en-US" sz="1400">
              <a:solidFill>
                <a:schemeClr val="bg1">
                  <a:lumMod val="75000"/>
                </a:schemeClr>
              </a:solidFill>
            </a:endParaRPr>
          </a:p>
        </p:txBody>
      </p:sp>
      <p:cxnSp>
        <p:nvCxnSpPr>
          <p:cNvPr id="42" name="直線コネクタ 41">
            <a:extLst>
              <a:ext uri="{FF2B5EF4-FFF2-40B4-BE49-F238E27FC236}">
                <a16:creationId xmlns:a16="http://schemas.microsoft.com/office/drawing/2014/main" id="{C3CBB9AF-8FB6-AB11-F3A1-753C5B22019E}"/>
              </a:ext>
            </a:extLst>
          </p:cNvPr>
          <p:cNvCxnSpPr>
            <a:cxnSpLocks/>
          </p:cNvCxnSpPr>
          <p:nvPr/>
        </p:nvCxnSpPr>
        <p:spPr>
          <a:xfrm>
            <a:off x="2733260" y="355446"/>
            <a:ext cx="6266278"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43" name="テキスト ボックス 42">
            <a:extLst>
              <a:ext uri="{FF2B5EF4-FFF2-40B4-BE49-F238E27FC236}">
                <a16:creationId xmlns:a16="http://schemas.microsoft.com/office/drawing/2014/main" id="{134242B8-235B-5570-CE6E-5E9B2010A62A}"/>
              </a:ext>
            </a:extLst>
          </p:cNvPr>
          <p:cNvSpPr txBox="1"/>
          <p:nvPr/>
        </p:nvSpPr>
        <p:spPr>
          <a:xfrm>
            <a:off x="563617" y="82667"/>
            <a:ext cx="2236510" cy="338554"/>
          </a:xfrm>
          <a:prstGeom prst="rect">
            <a:avLst/>
          </a:prstGeom>
          <a:noFill/>
        </p:spPr>
        <p:txBody>
          <a:bodyPr wrap="none" rtlCol="0">
            <a:spAutoFit/>
          </a:bodyPr>
          <a:lstStyle/>
          <a:p>
            <a:pPr>
              <a:tabLst>
                <a:tab pos="612775" algn="l"/>
              </a:tabLst>
            </a:pPr>
            <a:r>
              <a:rPr kumimoji="1" lang="ja-JP" altLang="en-US" sz="1600">
                <a:solidFill>
                  <a:schemeClr val="accent6"/>
                </a:solidFill>
                <a:effectLst/>
                <a:latin typeface="Yu Gothic" panose="020B0400000000000000" pitchFamily="34" charset="-128"/>
                <a:ea typeface="Yu Gothic" panose="020B0400000000000000" pitchFamily="34" charset="-128"/>
              </a:rPr>
              <a:t>時代・市場のトレンド</a:t>
            </a:r>
          </a:p>
        </p:txBody>
      </p:sp>
      <p:sp>
        <p:nvSpPr>
          <p:cNvPr id="54" name="テキスト ボックス 53">
            <a:extLst>
              <a:ext uri="{FF2B5EF4-FFF2-40B4-BE49-F238E27FC236}">
                <a16:creationId xmlns:a16="http://schemas.microsoft.com/office/drawing/2014/main" id="{862B7903-BA29-AEF9-23C5-B6743437A9C2}"/>
              </a:ext>
            </a:extLst>
          </p:cNvPr>
          <p:cNvSpPr txBox="1"/>
          <p:nvPr/>
        </p:nvSpPr>
        <p:spPr>
          <a:xfrm>
            <a:off x="295276" y="2683789"/>
            <a:ext cx="3912926" cy="1015663"/>
          </a:xfrm>
          <a:prstGeom prst="rect">
            <a:avLst/>
          </a:prstGeom>
          <a:noFill/>
        </p:spPr>
        <p:txBody>
          <a:bodyPr wrap="square" rtlCol="0">
            <a:spAutoFit/>
          </a:bodyPr>
          <a:lstStyle/>
          <a:p>
            <a:pPr>
              <a:tabLst>
                <a:tab pos="612775" algn="l"/>
              </a:tabLst>
            </a:pPr>
            <a:r>
              <a:rPr kumimoji="1" lang="ja-JP" altLang="en-US" sz="1200" b="1">
                <a:latin typeface="Yu Gothic" panose="020B0400000000000000" pitchFamily="34" charset="-128"/>
                <a:ea typeface="Yu Gothic" panose="020B0400000000000000" pitchFamily="34" charset="-128"/>
              </a:rPr>
              <a:t>あなたが注目した時代・市場のトレンドは何かあなたが注目した時代・市場のトレンドは何かあなたが注目した時代・市場のトレンドは何かあなたが注目した時代・市場のトレンドは何かあなたが注目した時代・市場のトレンドは何か</a:t>
            </a:r>
          </a:p>
        </p:txBody>
      </p:sp>
      <p:sp>
        <p:nvSpPr>
          <p:cNvPr id="55" name="角丸四角形 54">
            <a:extLst>
              <a:ext uri="{FF2B5EF4-FFF2-40B4-BE49-F238E27FC236}">
                <a16:creationId xmlns:a16="http://schemas.microsoft.com/office/drawing/2014/main" id="{8F65F3F6-70A4-A467-8C35-BF98034D1001}"/>
              </a:ext>
            </a:extLst>
          </p:cNvPr>
          <p:cNvSpPr/>
          <p:nvPr/>
        </p:nvSpPr>
        <p:spPr>
          <a:xfrm>
            <a:off x="4714259" y="3812721"/>
            <a:ext cx="4082397" cy="1155128"/>
          </a:xfrm>
          <a:prstGeom prst="roundRect">
            <a:avLst>
              <a:gd name="adj" fmla="val 10022"/>
            </a:avLst>
          </a:prstGeom>
          <a:solidFill>
            <a:schemeClr val="accent6">
              <a:lumMod val="20000"/>
              <a:lumOff val="8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8AD6D07D-8870-AC28-AE55-1D6C750F69F7}"/>
              </a:ext>
            </a:extLst>
          </p:cNvPr>
          <p:cNvSpPr txBox="1"/>
          <p:nvPr/>
        </p:nvSpPr>
        <p:spPr>
          <a:xfrm>
            <a:off x="4821532" y="3950646"/>
            <a:ext cx="3865268" cy="861774"/>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予測の理由や説明など予測の理由や説明など予測の理由や説明など予測の理由や説明など予測の理由や説明など予測の理由や説明など予測の理由や説明など予測の理由や説明など予測の理由や説明など予測の理由や説明など予測の理由や説明など予測の理由や説明など予測の理由や説明など予測の理由や説明など</a:t>
            </a:r>
          </a:p>
        </p:txBody>
      </p:sp>
      <p:sp>
        <p:nvSpPr>
          <p:cNvPr id="58" name="テキスト ボックス 57">
            <a:extLst>
              <a:ext uri="{FF2B5EF4-FFF2-40B4-BE49-F238E27FC236}">
                <a16:creationId xmlns:a16="http://schemas.microsoft.com/office/drawing/2014/main" id="{46985ED1-010F-C1EA-7189-38BEE45B3152}"/>
              </a:ext>
            </a:extLst>
          </p:cNvPr>
          <p:cNvSpPr txBox="1"/>
          <p:nvPr/>
        </p:nvSpPr>
        <p:spPr>
          <a:xfrm>
            <a:off x="1661159" y="511015"/>
            <a:ext cx="5827236" cy="400110"/>
          </a:xfrm>
          <a:prstGeom prst="rect">
            <a:avLst/>
          </a:prstGeom>
          <a:noFill/>
        </p:spPr>
        <p:txBody>
          <a:bodyPr wrap="none" rtlCol="0">
            <a:spAutoFit/>
          </a:bodyPr>
          <a:lstStyle/>
          <a:p>
            <a:pPr algn="ctr">
              <a:tabLst>
                <a:tab pos="612775" algn="l"/>
              </a:tabLst>
            </a:pPr>
            <a:r>
              <a:rPr kumimoji="1" lang="ja-JP" altLang="en-US" sz="2000" b="1">
                <a:solidFill>
                  <a:schemeClr val="accent6"/>
                </a:solidFill>
                <a:latin typeface="Yu Gothic" panose="020B0400000000000000" pitchFamily="34" charset="-128"/>
                <a:ea typeface="Yu Gothic" panose="020B0400000000000000" pitchFamily="34" charset="-128"/>
              </a:rPr>
              <a:t>あなたが注目した時代・市場のトレンドの見出し</a:t>
            </a:r>
          </a:p>
        </p:txBody>
      </p:sp>
      <p:sp>
        <p:nvSpPr>
          <p:cNvPr id="59" name="テキスト ボックス 58">
            <a:extLst>
              <a:ext uri="{FF2B5EF4-FFF2-40B4-BE49-F238E27FC236}">
                <a16:creationId xmlns:a16="http://schemas.microsoft.com/office/drawing/2014/main" id="{787CE8EE-F110-FD0C-56CE-A1ED5258D7DA}"/>
              </a:ext>
            </a:extLst>
          </p:cNvPr>
          <p:cNvSpPr txBox="1"/>
          <p:nvPr/>
        </p:nvSpPr>
        <p:spPr>
          <a:xfrm>
            <a:off x="334735" y="4102968"/>
            <a:ext cx="3785319" cy="707886"/>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それを意識したきっかけは何かそれを意識したきっかけは何かそれを意識したきっかけは何かそれを意識したきっかけは何かそれを意識したきっかけは何かそれを意識したきっかけは何かそれを意識したきっかけは何か</a:t>
            </a:r>
          </a:p>
        </p:txBody>
      </p:sp>
      <p:sp>
        <p:nvSpPr>
          <p:cNvPr id="64" name="L 字 63">
            <a:extLst>
              <a:ext uri="{FF2B5EF4-FFF2-40B4-BE49-F238E27FC236}">
                <a16:creationId xmlns:a16="http://schemas.microsoft.com/office/drawing/2014/main" id="{A3234FCB-1D8B-1330-33A1-0C603B7E9DCA}"/>
              </a:ext>
            </a:extLst>
          </p:cNvPr>
          <p:cNvSpPr/>
          <p:nvPr/>
        </p:nvSpPr>
        <p:spPr>
          <a:xfrm rot="13500000">
            <a:off x="4165775" y="2478396"/>
            <a:ext cx="410787" cy="410786"/>
          </a:xfrm>
          <a:prstGeom prst="corner">
            <a:avLst>
              <a:gd name="adj1" fmla="val 15657"/>
              <a:gd name="adj2" fmla="val 15622"/>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dirty="0">
              <a:solidFill>
                <a:schemeClr val="accent1"/>
              </a:solidFill>
            </a:endParaRPr>
          </a:p>
        </p:txBody>
      </p:sp>
      <p:sp>
        <p:nvSpPr>
          <p:cNvPr id="65" name="角丸四角形 64">
            <a:extLst>
              <a:ext uri="{FF2B5EF4-FFF2-40B4-BE49-F238E27FC236}">
                <a16:creationId xmlns:a16="http://schemas.microsoft.com/office/drawing/2014/main" id="{05670F4D-5E0A-864A-2E7B-FF1285A31F77}"/>
              </a:ext>
            </a:extLst>
          </p:cNvPr>
          <p:cNvSpPr/>
          <p:nvPr/>
        </p:nvSpPr>
        <p:spPr>
          <a:xfrm>
            <a:off x="334736" y="3950645"/>
            <a:ext cx="3873466" cy="995257"/>
          </a:xfrm>
          <a:prstGeom prst="roundRect">
            <a:avLst>
              <a:gd name="adj" fmla="val 10022"/>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E50DE2C2-5922-93FE-3E3F-983E7028CDB1}"/>
              </a:ext>
            </a:extLst>
          </p:cNvPr>
          <p:cNvGrpSpPr/>
          <p:nvPr/>
        </p:nvGrpSpPr>
        <p:grpSpPr>
          <a:xfrm>
            <a:off x="4714259" y="1069773"/>
            <a:ext cx="4089190" cy="2629679"/>
            <a:chOff x="4714259" y="1069773"/>
            <a:chExt cx="4089190" cy="2629679"/>
          </a:xfrm>
        </p:grpSpPr>
        <p:grpSp>
          <p:nvGrpSpPr>
            <p:cNvPr id="47" name="グループ化 46">
              <a:extLst>
                <a:ext uri="{FF2B5EF4-FFF2-40B4-BE49-F238E27FC236}">
                  <a16:creationId xmlns:a16="http://schemas.microsoft.com/office/drawing/2014/main" id="{39D115CC-C881-7D17-1A90-43D46371BF7C}"/>
                </a:ext>
              </a:extLst>
            </p:cNvPr>
            <p:cNvGrpSpPr/>
            <p:nvPr/>
          </p:nvGrpSpPr>
          <p:grpSpPr>
            <a:xfrm>
              <a:off x="4850833" y="1241219"/>
              <a:ext cx="3856514" cy="2216685"/>
              <a:chOff x="9290761" y="3073850"/>
              <a:chExt cx="1797269" cy="1033052"/>
            </a:xfrm>
          </p:grpSpPr>
          <p:cxnSp>
            <p:nvCxnSpPr>
              <p:cNvPr id="48" name="直線コネクタ 47">
                <a:extLst>
                  <a:ext uri="{FF2B5EF4-FFF2-40B4-BE49-F238E27FC236}">
                    <a16:creationId xmlns:a16="http://schemas.microsoft.com/office/drawing/2014/main" id="{24F17D78-0660-B313-B73A-B12DC4B5F7E5}"/>
                  </a:ext>
                </a:extLst>
              </p:cNvPr>
              <p:cNvCxnSpPr>
                <a:cxnSpLocks/>
              </p:cNvCxnSpPr>
              <p:nvPr/>
            </p:nvCxnSpPr>
            <p:spPr>
              <a:xfrm>
                <a:off x="9290761" y="4106902"/>
                <a:ext cx="1797269"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49" name="正方形/長方形 48">
                <a:extLst>
                  <a:ext uri="{FF2B5EF4-FFF2-40B4-BE49-F238E27FC236}">
                    <a16:creationId xmlns:a16="http://schemas.microsoft.com/office/drawing/2014/main" id="{44F77B82-48C2-383B-2BED-E35945C432A9}"/>
                  </a:ext>
                </a:extLst>
              </p:cNvPr>
              <p:cNvSpPr/>
              <p:nvPr/>
            </p:nvSpPr>
            <p:spPr>
              <a:xfrm>
                <a:off x="9480331" y="3954579"/>
                <a:ext cx="252248" cy="152323"/>
              </a:xfrm>
              <a:prstGeom prst="rect">
                <a:avLst/>
              </a:prstGeom>
              <a:solidFill>
                <a:schemeClr val="accent6">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995B7394-73F4-C6AB-41D3-C101A20978E0}"/>
                  </a:ext>
                </a:extLst>
              </p:cNvPr>
              <p:cNvSpPr/>
              <p:nvPr/>
            </p:nvSpPr>
            <p:spPr>
              <a:xfrm>
                <a:off x="9869599" y="3820618"/>
                <a:ext cx="252248" cy="286284"/>
              </a:xfrm>
              <a:prstGeom prst="rect">
                <a:avLst/>
              </a:prstGeom>
              <a:solidFill>
                <a:schemeClr val="accent6">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8319C611-857B-543A-0A20-F1A158877BBD}"/>
                  </a:ext>
                </a:extLst>
              </p:cNvPr>
              <p:cNvSpPr/>
              <p:nvPr/>
            </p:nvSpPr>
            <p:spPr>
              <a:xfrm>
                <a:off x="10241945" y="3444280"/>
                <a:ext cx="252248" cy="662622"/>
              </a:xfrm>
              <a:prstGeom prst="rect">
                <a:avLst/>
              </a:prstGeom>
              <a:solidFill>
                <a:schemeClr val="accent6">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893DB28A-A7FB-239D-B8B5-DF6E1B490231}"/>
                  </a:ext>
                </a:extLst>
              </p:cNvPr>
              <p:cNvSpPr/>
              <p:nvPr/>
            </p:nvSpPr>
            <p:spPr>
              <a:xfrm>
                <a:off x="10636082" y="3241338"/>
                <a:ext cx="252248" cy="865564"/>
              </a:xfrm>
              <a:prstGeom prst="rect">
                <a:avLst/>
              </a:prstGeom>
              <a:solidFill>
                <a:schemeClr val="accent6">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3">
                <a:extLst>
                  <a:ext uri="{FF2B5EF4-FFF2-40B4-BE49-F238E27FC236}">
                    <a16:creationId xmlns:a16="http://schemas.microsoft.com/office/drawing/2014/main" id="{492CF83B-90FF-8B73-50B6-384D0DB1BA20}"/>
                  </a:ext>
                </a:extLst>
              </p:cNvPr>
              <p:cNvSpPr/>
              <p:nvPr/>
            </p:nvSpPr>
            <p:spPr>
              <a:xfrm flipH="1">
                <a:off x="9585434" y="3073850"/>
                <a:ext cx="1071668" cy="625587"/>
              </a:xfrm>
              <a:custGeom>
                <a:avLst/>
                <a:gdLst/>
                <a:ahLst/>
                <a:cxnLst/>
                <a:rect l="l" t="t" r="r" b="b"/>
                <a:pathLst>
                  <a:path w="2174275" h="2469933">
                    <a:moveTo>
                      <a:pt x="635876" y="0"/>
                    </a:moveTo>
                    <a:lnTo>
                      <a:pt x="1271751" y="746234"/>
                    </a:lnTo>
                    <a:lnTo>
                      <a:pt x="912209" y="746234"/>
                    </a:lnTo>
                    <a:lnTo>
                      <a:pt x="913608" y="782616"/>
                    </a:lnTo>
                    <a:cubicBezTo>
                      <a:pt x="971753" y="1536754"/>
                      <a:pt x="1459263" y="2196911"/>
                      <a:pt x="2174275" y="2469933"/>
                    </a:cubicBezTo>
                    <a:cubicBezTo>
                      <a:pt x="1221941" y="2469933"/>
                      <a:pt x="438651" y="1746165"/>
                      <a:pt x="344460" y="818681"/>
                    </a:cubicBezTo>
                    <a:lnTo>
                      <a:pt x="340802" y="746234"/>
                    </a:lnTo>
                    <a:lnTo>
                      <a:pt x="0" y="746234"/>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a:extLst>
                <a:ext uri="{FF2B5EF4-FFF2-40B4-BE49-F238E27FC236}">
                  <a16:creationId xmlns:a16="http://schemas.microsoft.com/office/drawing/2014/main" id="{6E0C3955-0706-884A-907B-225333866FEB}"/>
                </a:ext>
              </a:extLst>
            </p:cNvPr>
            <p:cNvGrpSpPr/>
            <p:nvPr/>
          </p:nvGrpSpPr>
          <p:grpSpPr>
            <a:xfrm>
              <a:off x="4714259" y="1069773"/>
              <a:ext cx="4089190" cy="2629679"/>
              <a:chOff x="345294" y="550350"/>
              <a:chExt cx="2867025" cy="1769128"/>
            </a:xfrm>
          </p:grpSpPr>
          <p:sp>
            <p:nvSpPr>
              <p:cNvPr id="67" name="正方形/長方形 66">
                <a:extLst>
                  <a:ext uri="{FF2B5EF4-FFF2-40B4-BE49-F238E27FC236}">
                    <a16:creationId xmlns:a16="http://schemas.microsoft.com/office/drawing/2014/main" id="{305947C7-574E-1CE9-FC03-810B7E01D6D8}"/>
                  </a:ext>
                </a:extLst>
              </p:cNvPr>
              <p:cNvSpPr/>
              <p:nvPr/>
            </p:nvSpPr>
            <p:spPr>
              <a:xfrm>
                <a:off x="350056" y="550350"/>
                <a:ext cx="2857500" cy="1769128"/>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コネクタ 67">
                <a:extLst>
                  <a:ext uri="{FF2B5EF4-FFF2-40B4-BE49-F238E27FC236}">
                    <a16:creationId xmlns:a16="http://schemas.microsoft.com/office/drawing/2014/main" id="{908C4009-A7DF-EA70-8023-15371F2C0A11}"/>
                  </a:ext>
                </a:extLst>
              </p:cNvPr>
              <p:cNvCxnSpPr>
                <a:cxnSpLocks/>
              </p:cNvCxnSpPr>
              <p:nvPr/>
            </p:nvCxnSpPr>
            <p:spPr>
              <a:xfrm flipH="1">
                <a:off x="345294" y="552949"/>
                <a:ext cx="2867025" cy="176652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69" name="テキスト ボックス 68">
              <a:extLst>
                <a:ext uri="{FF2B5EF4-FFF2-40B4-BE49-F238E27FC236}">
                  <a16:creationId xmlns:a16="http://schemas.microsoft.com/office/drawing/2014/main" id="{6F340E8D-C5E3-A0CC-316D-63D0E77645F2}"/>
                </a:ext>
              </a:extLst>
            </p:cNvPr>
            <p:cNvSpPr txBox="1"/>
            <p:nvPr/>
          </p:nvSpPr>
          <p:spPr>
            <a:xfrm>
              <a:off x="5178748" y="1967648"/>
              <a:ext cx="3236784" cy="738664"/>
            </a:xfrm>
            <a:prstGeom prst="rect">
              <a:avLst/>
            </a:prstGeom>
            <a:solidFill>
              <a:schemeClr val="bg1">
                <a:alpha val="90000"/>
              </a:schemeClr>
            </a:solidFill>
          </p:spPr>
          <p:txBody>
            <a:bodyPr wrap="none" rtlCol="0">
              <a:spAutoFit/>
            </a:bodyPr>
            <a:lstStyle/>
            <a:p>
              <a:pPr algn="ctr">
                <a:tabLst>
                  <a:tab pos="612775" algn="l"/>
                </a:tabLst>
              </a:pP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今後どうなっていくと予測しているか</a:t>
              </a: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lgn="ctr">
                <a:tabLst>
                  <a:tab pos="612775" algn="l"/>
                </a:tabLst>
              </a:pP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説明文やフローチャート、グラフ、</a:t>
              </a: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lgn="ctr">
                <a:tabLst>
                  <a:tab pos="612775" algn="l"/>
                </a:tabLst>
              </a:pP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図解、イメージ写真、参考写真</a:t>
              </a:r>
              <a:r>
                <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rPr>
                <a:t> </a:t>
              </a: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など</a:t>
              </a:r>
            </a:p>
          </p:txBody>
        </p:sp>
      </p:grpSp>
      <p:grpSp>
        <p:nvGrpSpPr>
          <p:cNvPr id="2" name="グループ化 1">
            <a:extLst>
              <a:ext uri="{FF2B5EF4-FFF2-40B4-BE49-F238E27FC236}">
                <a16:creationId xmlns:a16="http://schemas.microsoft.com/office/drawing/2014/main" id="{C7B82B3B-6085-F64A-C5A2-48429ED5E16F}"/>
              </a:ext>
            </a:extLst>
          </p:cNvPr>
          <p:cNvGrpSpPr/>
          <p:nvPr/>
        </p:nvGrpSpPr>
        <p:grpSpPr>
          <a:xfrm>
            <a:off x="334735" y="1069773"/>
            <a:ext cx="3879913" cy="1558375"/>
            <a:chOff x="334735" y="1069773"/>
            <a:chExt cx="3879913" cy="1558375"/>
          </a:xfrm>
        </p:grpSpPr>
        <p:pic>
          <p:nvPicPr>
            <p:cNvPr id="60" name="図 59" descr="テキスト が含まれている画像&#10;&#10;自動的に生成された説明">
              <a:extLst>
                <a:ext uri="{FF2B5EF4-FFF2-40B4-BE49-F238E27FC236}">
                  <a16:creationId xmlns:a16="http://schemas.microsoft.com/office/drawing/2014/main" id="{6E06DC71-174D-8B36-5F42-8F7915A3551E}"/>
                </a:ext>
              </a:extLst>
            </p:cNvPr>
            <p:cNvPicPr>
              <a:picLocks noChangeAspect="1"/>
            </p:cNvPicPr>
            <p:nvPr/>
          </p:nvPicPr>
          <p:blipFill>
            <a:blip r:embed="rId2"/>
            <a:stretch>
              <a:fillRect/>
            </a:stretch>
          </p:blipFill>
          <p:spPr>
            <a:xfrm>
              <a:off x="1402939" y="1069773"/>
              <a:ext cx="1644951" cy="1558375"/>
            </a:xfrm>
            <a:prstGeom prst="rect">
              <a:avLst/>
            </a:prstGeom>
          </p:spPr>
        </p:pic>
        <p:grpSp>
          <p:nvGrpSpPr>
            <p:cNvPr id="61" name="グループ化 60">
              <a:extLst>
                <a:ext uri="{FF2B5EF4-FFF2-40B4-BE49-F238E27FC236}">
                  <a16:creationId xmlns:a16="http://schemas.microsoft.com/office/drawing/2014/main" id="{20B788FF-8605-6A40-DF65-B8BB7B25C088}"/>
                </a:ext>
              </a:extLst>
            </p:cNvPr>
            <p:cNvGrpSpPr/>
            <p:nvPr/>
          </p:nvGrpSpPr>
          <p:grpSpPr>
            <a:xfrm>
              <a:off x="334735" y="1069773"/>
              <a:ext cx="3879913" cy="1558371"/>
              <a:chOff x="345294" y="550350"/>
              <a:chExt cx="2867025" cy="1769128"/>
            </a:xfrm>
          </p:grpSpPr>
          <p:sp>
            <p:nvSpPr>
              <p:cNvPr id="62" name="正方形/長方形 61">
                <a:extLst>
                  <a:ext uri="{FF2B5EF4-FFF2-40B4-BE49-F238E27FC236}">
                    <a16:creationId xmlns:a16="http://schemas.microsoft.com/office/drawing/2014/main" id="{5E30E7B6-2807-0C77-CA7E-9973738DD20E}"/>
                  </a:ext>
                </a:extLst>
              </p:cNvPr>
              <p:cNvSpPr/>
              <p:nvPr/>
            </p:nvSpPr>
            <p:spPr>
              <a:xfrm>
                <a:off x="350056" y="550350"/>
                <a:ext cx="2857500" cy="1769128"/>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a:extLst>
                  <a:ext uri="{FF2B5EF4-FFF2-40B4-BE49-F238E27FC236}">
                    <a16:creationId xmlns:a16="http://schemas.microsoft.com/office/drawing/2014/main" id="{0A62E252-698B-388F-D811-4D323F96021B}"/>
                  </a:ext>
                </a:extLst>
              </p:cNvPr>
              <p:cNvCxnSpPr>
                <a:cxnSpLocks/>
              </p:cNvCxnSpPr>
              <p:nvPr/>
            </p:nvCxnSpPr>
            <p:spPr>
              <a:xfrm flipH="1">
                <a:off x="345294" y="552949"/>
                <a:ext cx="2867025" cy="176652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70" name="テキスト ボックス 69">
              <a:extLst>
                <a:ext uri="{FF2B5EF4-FFF2-40B4-BE49-F238E27FC236}">
                  <a16:creationId xmlns:a16="http://schemas.microsoft.com/office/drawing/2014/main" id="{1963F954-9BD5-C727-DFB2-0EFD9DDDE1A3}"/>
                </a:ext>
              </a:extLst>
            </p:cNvPr>
            <p:cNvSpPr txBox="1"/>
            <p:nvPr/>
          </p:nvSpPr>
          <p:spPr>
            <a:xfrm>
              <a:off x="922389" y="1587348"/>
              <a:ext cx="2698175" cy="523220"/>
            </a:xfrm>
            <a:prstGeom prst="rect">
              <a:avLst/>
            </a:prstGeom>
            <a:solidFill>
              <a:schemeClr val="bg1">
                <a:alpha val="90000"/>
              </a:schemeClr>
            </a:solidFill>
          </p:spPr>
          <p:txBody>
            <a:bodyPr wrap="none" rtlCol="0">
              <a:spAutoFit/>
            </a:bodyPr>
            <a:lstStyle/>
            <a:p>
              <a:pPr algn="ctr">
                <a:tabLst>
                  <a:tab pos="612775" algn="l"/>
                </a:tabLst>
              </a:pP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市場イメージや商材イメージの</a:t>
              </a: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lgn="ctr">
                <a:tabLst>
                  <a:tab pos="612775" algn="l"/>
                </a:tabLst>
              </a:pP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写真など</a:t>
              </a:r>
            </a:p>
          </p:txBody>
        </p:sp>
      </p:grpSp>
    </p:spTree>
    <p:extLst>
      <p:ext uri="{BB962C8B-B14F-4D97-AF65-F5344CB8AC3E}">
        <p14:creationId xmlns:p14="http://schemas.microsoft.com/office/powerpoint/2010/main" val="1996114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F58D8F95-B75F-F875-6EAE-453313EBE3D6}"/>
              </a:ext>
            </a:extLst>
          </p:cNvPr>
          <p:cNvGrpSpPr/>
          <p:nvPr/>
        </p:nvGrpSpPr>
        <p:grpSpPr>
          <a:xfrm>
            <a:off x="132858" y="69208"/>
            <a:ext cx="2600402" cy="286238"/>
            <a:chOff x="6396905" y="4284031"/>
            <a:chExt cx="5472608" cy="602396"/>
          </a:xfrm>
        </p:grpSpPr>
        <p:sp>
          <p:nvSpPr>
            <p:cNvPr id="29" name="フリーフォーム: 図形 148">
              <a:extLst>
                <a:ext uri="{FF2B5EF4-FFF2-40B4-BE49-F238E27FC236}">
                  <a16:creationId xmlns:a16="http://schemas.microsoft.com/office/drawing/2014/main" id="{4C5A0AA9-68C7-43CA-C8D6-5EC04BC41229}"/>
                </a:ext>
              </a:extLst>
            </p:cNvPr>
            <p:cNvSpPr/>
            <p:nvPr/>
          </p:nvSpPr>
          <p:spPr>
            <a:xfrm>
              <a:off x="6396905" y="4284031"/>
              <a:ext cx="5472608" cy="602396"/>
            </a:xfrm>
            <a:custGeom>
              <a:avLst/>
              <a:gdLst>
                <a:gd name="connsiteX0" fmla="*/ 563161 w 5472608"/>
                <a:gd name="connsiteY0" fmla="*/ 0 h 962436"/>
                <a:gd name="connsiteX1" fmla="*/ 708454 w 5472608"/>
                <a:gd name="connsiteY1" fmla="*/ 0 h 962436"/>
                <a:gd name="connsiteX2" fmla="*/ 708454 w 5472608"/>
                <a:gd name="connsiteY2" fmla="*/ 368759 h 962436"/>
                <a:gd name="connsiteX3" fmla="*/ 783761 w 5472608"/>
                <a:gd name="connsiteY3" fmla="*/ 368759 h 962436"/>
                <a:gd name="connsiteX4" fmla="*/ 783761 w 5472608"/>
                <a:gd name="connsiteY4" fmla="*/ 498090 h 962436"/>
                <a:gd name="connsiteX5" fmla="*/ 708454 w 5472608"/>
                <a:gd name="connsiteY5" fmla="*/ 498090 h 962436"/>
                <a:gd name="connsiteX6" fmla="*/ 708454 w 5472608"/>
                <a:gd name="connsiteY6" fmla="*/ 602396 h 962436"/>
                <a:gd name="connsiteX7" fmla="*/ 5472608 w 5472608"/>
                <a:gd name="connsiteY7" fmla="*/ 602396 h 962436"/>
                <a:gd name="connsiteX8" fmla="*/ 5472608 w 5472608"/>
                <a:gd name="connsiteY8" fmla="*/ 962436 h 962436"/>
                <a:gd name="connsiteX9" fmla="*/ 0 w 5472608"/>
                <a:gd name="connsiteY9" fmla="*/ 962436 h 962436"/>
                <a:gd name="connsiteX10" fmla="*/ 0 w 5472608"/>
                <a:gd name="connsiteY10" fmla="*/ 602396 h 962436"/>
                <a:gd name="connsiteX11" fmla="*/ 563161 w 5472608"/>
                <a:gd name="connsiteY11" fmla="*/ 602396 h 962436"/>
                <a:gd name="connsiteX12" fmla="*/ 563161 w 5472608"/>
                <a:gd name="connsiteY12" fmla="*/ 498090 h 962436"/>
                <a:gd name="connsiteX13" fmla="*/ 259477 w 5472608"/>
                <a:gd name="connsiteY13" fmla="*/ 498090 h 962436"/>
                <a:gd name="connsiteX14" fmla="*/ 259477 w 5472608"/>
                <a:gd name="connsiteY14" fmla="*/ 360982 h 962436"/>
                <a:gd name="connsiteX0" fmla="*/ 0 w 5472608"/>
                <a:gd name="connsiteY0" fmla="*/ 962436 h 1053876"/>
                <a:gd name="connsiteX1" fmla="*/ 0 w 5472608"/>
                <a:gd name="connsiteY1" fmla="*/ 602396 h 1053876"/>
                <a:gd name="connsiteX2" fmla="*/ 563161 w 5472608"/>
                <a:gd name="connsiteY2" fmla="*/ 602396 h 1053876"/>
                <a:gd name="connsiteX3" fmla="*/ 563161 w 5472608"/>
                <a:gd name="connsiteY3" fmla="*/ 498090 h 1053876"/>
                <a:gd name="connsiteX4" fmla="*/ 259477 w 5472608"/>
                <a:gd name="connsiteY4" fmla="*/ 498090 h 1053876"/>
                <a:gd name="connsiteX5" fmla="*/ 259477 w 5472608"/>
                <a:gd name="connsiteY5" fmla="*/ 360982 h 1053876"/>
                <a:gd name="connsiteX6" fmla="*/ 563161 w 5472608"/>
                <a:gd name="connsiteY6" fmla="*/ 0 h 1053876"/>
                <a:gd name="connsiteX7" fmla="*/ 708454 w 5472608"/>
                <a:gd name="connsiteY7" fmla="*/ 0 h 1053876"/>
                <a:gd name="connsiteX8" fmla="*/ 708454 w 5472608"/>
                <a:gd name="connsiteY8" fmla="*/ 368759 h 1053876"/>
                <a:gd name="connsiteX9" fmla="*/ 783761 w 5472608"/>
                <a:gd name="connsiteY9" fmla="*/ 368759 h 1053876"/>
                <a:gd name="connsiteX10" fmla="*/ 783761 w 5472608"/>
                <a:gd name="connsiteY10" fmla="*/ 498090 h 1053876"/>
                <a:gd name="connsiteX11" fmla="*/ 708454 w 5472608"/>
                <a:gd name="connsiteY11" fmla="*/ 498090 h 1053876"/>
                <a:gd name="connsiteX12" fmla="*/ 708454 w 5472608"/>
                <a:gd name="connsiteY12" fmla="*/ 602396 h 1053876"/>
                <a:gd name="connsiteX13" fmla="*/ 5472608 w 5472608"/>
                <a:gd name="connsiteY13" fmla="*/ 602396 h 1053876"/>
                <a:gd name="connsiteX14" fmla="*/ 5472608 w 5472608"/>
                <a:gd name="connsiteY14" fmla="*/ 962436 h 1053876"/>
                <a:gd name="connsiteX15" fmla="*/ 91440 w 5472608"/>
                <a:gd name="connsiteY15" fmla="*/ 1053876 h 1053876"/>
                <a:gd name="connsiteX0" fmla="*/ 0 w 5472608"/>
                <a:gd name="connsiteY0" fmla="*/ 962436 h 962436"/>
                <a:gd name="connsiteX1" fmla="*/ 0 w 5472608"/>
                <a:gd name="connsiteY1" fmla="*/ 602396 h 962436"/>
                <a:gd name="connsiteX2" fmla="*/ 563161 w 5472608"/>
                <a:gd name="connsiteY2" fmla="*/ 602396 h 962436"/>
                <a:gd name="connsiteX3" fmla="*/ 563161 w 5472608"/>
                <a:gd name="connsiteY3" fmla="*/ 498090 h 962436"/>
                <a:gd name="connsiteX4" fmla="*/ 259477 w 5472608"/>
                <a:gd name="connsiteY4" fmla="*/ 498090 h 962436"/>
                <a:gd name="connsiteX5" fmla="*/ 259477 w 5472608"/>
                <a:gd name="connsiteY5" fmla="*/ 360982 h 962436"/>
                <a:gd name="connsiteX6" fmla="*/ 563161 w 5472608"/>
                <a:gd name="connsiteY6" fmla="*/ 0 h 962436"/>
                <a:gd name="connsiteX7" fmla="*/ 708454 w 5472608"/>
                <a:gd name="connsiteY7" fmla="*/ 0 h 962436"/>
                <a:gd name="connsiteX8" fmla="*/ 708454 w 5472608"/>
                <a:gd name="connsiteY8" fmla="*/ 368759 h 962436"/>
                <a:gd name="connsiteX9" fmla="*/ 783761 w 5472608"/>
                <a:gd name="connsiteY9" fmla="*/ 368759 h 962436"/>
                <a:gd name="connsiteX10" fmla="*/ 783761 w 5472608"/>
                <a:gd name="connsiteY10" fmla="*/ 498090 h 962436"/>
                <a:gd name="connsiteX11" fmla="*/ 708454 w 5472608"/>
                <a:gd name="connsiteY11" fmla="*/ 498090 h 962436"/>
                <a:gd name="connsiteX12" fmla="*/ 708454 w 5472608"/>
                <a:gd name="connsiteY12" fmla="*/ 602396 h 962436"/>
                <a:gd name="connsiteX13" fmla="*/ 5472608 w 5472608"/>
                <a:gd name="connsiteY13" fmla="*/ 602396 h 962436"/>
                <a:gd name="connsiteX14" fmla="*/ 5472608 w 5472608"/>
                <a:gd name="connsiteY14" fmla="*/ 962436 h 962436"/>
                <a:gd name="connsiteX0" fmla="*/ 0 w 5472608"/>
                <a:gd name="connsiteY0" fmla="*/ 602396 h 962436"/>
                <a:gd name="connsiteX1" fmla="*/ 563161 w 5472608"/>
                <a:gd name="connsiteY1" fmla="*/ 602396 h 962436"/>
                <a:gd name="connsiteX2" fmla="*/ 563161 w 5472608"/>
                <a:gd name="connsiteY2" fmla="*/ 498090 h 962436"/>
                <a:gd name="connsiteX3" fmla="*/ 259477 w 5472608"/>
                <a:gd name="connsiteY3" fmla="*/ 498090 h 962436"/>
                <a:gd name="connsiteX4" fmla="*/ 259477 w 5472608"/>
                <a:gd name="connsiteY4" fmla="*/ 360982 h 962436"/>
                <a:gd name="connsiteX5" fmla="*/ 563161 w 5472608"/>
                <a:gd name="connsiteY5" fmla="*/ 0 h 962436"/>
                <a:gd name="connsiteX6" fmla="*/ 708454 w 5472608"/>
                <a:gd name="connsiteY6" fmla="*/ 0 h 962436"/>
                <a:gd name="connsiteX7" fmla="*/ 708454 w 5472608"/>
                <a:gd name="connsiteY7" fmla="*/ 368759 h 962436"/>
                <a:gd name="connsiteX8" fmla="*/ 783761 w 5472608"/>
                <a:gd name="connsiteY8" fmla="*/ 368759 h 962436"/>
                <a:gd name="connsiteX9" fmla="*/ 783761 w 5472608"/>
                <a:gd name="connsiteY9" fmla="*/ 498090 h 962436"/>
                <a:gd name="connsiteX10" fmla="*/ 708454 w 5472608"/>
                <a:gd name="connsiteY10" fmla="*/ 498090 h 962436"/>
                <a:gd name="connsiteX11" fmla="*/ 708454 w 5472608"/>
                <a:gd name="connsiteY11" fmla="*/ 602396 h 962436"/>
                <a:gd name="connsiteX12" fmla="*/ 5472608 w 5472608"/>
                <a:gd name="connsiteY12" fmla="*/ 602396 h 962436"/>
                <a:gd name="connsiteX13" fmla="*/ 5472608 w 5472608"/>
                <a:gd name="connsiteY13" fmla="*/ 962436 h 962436"/>
                <a:gd name="connsiteX0" fmla="*/ 0 w 5472608"/>
                <a:gd name="connsiteY0" fmla="*/ 602396 h 602396"/>
                <a:gd name="connsiteX1" fmla="*/ 563161 w 5472608"/>
                <a:gd name="connsiteY1" fmla="*/ 602396 h 602396"/>
                <a:gd name="connsiteX2" fmla="*/ 563161 w 5472608"/>
                <a:gd name="connsiteY2" fmla="*/ 498090 h 602396"/>
                <a:gd name="connsiteX3" fmla="*/ 259477 w 5472608"/>
                <a:gd name="connsiteY3" fmla="*/ 498090 h 602396"/>
                <a:gd name="connsiteX4" fmla="*/ 259477 w 5472608"/>
                <a:gd name="connsiteY4" fmla="*/ 360982 h 602396"/>
                <a:gd name="connsiteX5" fmla="*/ 563161 w 5472608"/>
                <a:gd name="connsiteY5" fmla="*/ 0 h 602396"/>
                <a:gd name="connsiteX6" fmla="*/ 708454 w 5472608"/>
                <a:gd name="connsiteY6" fmla="*/ 0 h 602396"/>
                <a:gd name="connsiteX7" fmla="*/ 708454 w 5472608"/>
                <a:gd name="connsiteY7" fmla="*/ 368759 h 602396"/>
                <a:gd name="connsiteX8" fmla="*/ 783761 w 5472608"/>
                <a:gd name="connsiteY8" fmla="*/ 368759 h 602396"/>
                <a:gd name="connsiteX9" fmla="*/ 783761 w 5472608"/>
                <a:gd name="connsiteY9" fmla="*/ 498090 h 602396"/>
                <a:gd name="connsiteX10" fmla="*/ 708454 w 5472608"/>
                <a:gd name="connsiteY10" fmla="*/ 498090 h 602396"/>
                <a:gd name="connsiteX11" fmla="*/ 708454 w 5472608"/>
                <a:gd name="connsiteY11" fmla="*/ 602396 h 602396"/>
                <a:gd name="connsiteX12" fmla="*/ 5472608 w 5472608"/>
                <a:gd name="connsiteY12" fmla="*/ 602396 h 60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72608" h="602396">
                  <a:moveTo>
                    <a:pt x="0" y="602396"/>
                  </a:moveTo>
                  <a:lnTo>
                    <a:pt x="563161" y="602396"/>
                  </a:lnTo>
                  <a:lnTo>
                    <a:pt x="563161" y="498090"/>
                  </a:lnTo>
                  <a:lnTo>
                    <a:pt x="259477" y="498090"/>
                  </a:lnTo>
                  <a:lnTo>
                    <a:pt x="259477" y="360982"/>
                  </a:lnTo>
                  <a:lnTo>
                    <a:pt x="563161" y="0"/>
                  </a:lnTo>
                  <a:lnTo>
                    <a:pt x="708454" y="0"/>
                  </a:lnTo>
                  <a:lnTo>
                    <a:pt x="708454" y="368759"/>
                  </a:lnTo>
                  <a:lnTo>
                    <a:pt x="783761" y="368759"/>
                  </a:lnTo>
                  <a:lnTo>
                    <a:pt x="783761" y="498090"/>
                  </a:lnTo>
                  <a:lnTo>
                    <a:pt x="708454" y="498090"/>
                  </a:lnTo>
                  <a:lnTo>
                    <a:pt x="708454" y="602396"/>
                  </a:lnTo>
                  <a:lnTo>
                    <a:pt x="5472608" y="602396"/>
                  </a:lnTo>
                </a:path>
              </a:pathLst>
            </a:custGeom>
            <a:noFill/>
            <a:ln w="9525" cap="rnd">
              <a:solidFill>
                <a:schemeClr val="accent6"/>
              </a:solid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044000" bIns="108000" rtlCol="0" anchor="b">
              <a:noAutofit/>
            </a:bodyPr>
            <a:lstStyle/>
            <a:p>
              <a:pPr>
                <a:lnSpc>
                  <a:spcPct val="130000"/>
                </a:lnSpc>
                <a:spcAft>
                  <a:spcPts val="600"/>
                </a:spcAft>
              </a:pPr>
              <a:endParaRPr kumimoji="1" lang="ja-JP" altLang="en-US" sz="2800" dirty="0">
                <a:solidFill>
                  <a:schemeClr val="accent1"/>
                </a:solidFill>
                <a:latin typeface="Arial Black" panose="020B0A04020102020204" pitchFamily="34" charset="0"/>
              </a:endParaRPr>
            </a:p>
          </p:txBody>
        </p:sp>
        <p:sp>
          <p:nvSpPr>
            <p:cNvPr id="30" name="フリーフォーム: 図形 147">
              <a:extLst>
                <a:ext uri="{FF2B5EF4-FFF2-40B4-BE49-F238E27FC236}">
                  <a16:creationId xmlns:a16="http://schemas.microsoft.com/office/drawing/2014/main" id="{CA47D40C-072B-2F3A-642D-4BE5D56F9831}"/>
                </a:ext>
              </a:extLst>
            </p:cNvPr>
            <p:cNvSpPr/>
            <p:nvPr/>
          </p:nvSpPr>
          <p:spPr>
            <a:xfrm>
              <a:off x="6799675" y="4463966"/>
              <a:ext cx="160463" cy="188824"/>
            </a:xfrm>
            <a:custGeom>
              <a:avLst/>
              <a:gdLst/>
              <a:ahLst/>
              <a:cxnLst/>
              <a:rect l="l" t="t" r="r" b="b"/>
              <a:pathLst>
                <a:path w="160463" h="188824">
                  <a:moveTo>
                    <a:pt x="160463" y="0"/>
                  </a:moveTo>
                  <a:lnTo>
                    <a:pt x="160463" y="188824"/>
                  </a:lnTo>
                  <a:lnTo>
                    <a:pt x="0" y="188824"/>
                  </a:lnTo>
                  <a:lnTo>
                    <a:pt x="160463" y="0"/>
                  </a:lnTo>
                  <a:close/>
                </a:path>
              </a:pathLst>
            </a:custGeom>
            <a:noFill/>
            <a:ln w="9525" cap="rnd">
              <a:solidFill>
                <a:schemeClr val="accent6"/>
              </a:solid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044000" bIns="108000" rtlCol="0" anchor="b">
              <a:noAutofit/>
            </a:bodyPr>
            <a:lstStyle/>
            <a:p>
              <a:pPr algn="l">
                <a:lnSpc>
                  <a:spcPct val="130000"/>
                </a:lnSpc>
                <a:spcAft>
                  <a:spcPts val="600"/>
                </a:spcAft>
              </a:pPr>
              <a:endParaRPr kumimoji="1" lang="ja-JP" altLang="en-US" sz="2800" dirty="0">
                <a:solidFill>
                  <a:schemeClr val="accent1"/>
                </a:solidFill>
              </a:endParaRPr>
            </a:p>
          </p:txBody>
        </p:sp>
      </p:grpSp>
      <p:sp>
        <p:nvSpPr>
          <p:cNvPr id="19" name="角丸四角形 18">
            <a:extLst>
              <a:ext uri="{FF2B5EF4-FFF2-40B4-BE49-F238E27FC236}">
                <a16:creationId xmlns:a16="http://schemas.microsoft.com/office/drawing/2014/main" id="{953BC1B6-0DC6-BFB8-0FBC-2672D64A0917}"/>
              </a:ext>
            </a:extLst>
          </p:cNvPr>
          <p:cNvSpPr/>
          <p:nvPr/>
        </p:nvSpPr>
        <p:spPr>
          <a:xfrm>
            <a:off x="334737" y="3488706"/>
            <a:ext cx="8461920" cy="1479143"/>
          </a:xfrm>
          <a:prstGeom prst="roundRect">
            <a:avLst>
              <a:gd name="adj" fmla="val 10022"/>
            </a:avLst>
          </a:prstGeom>
          <a:solidFill>
            <a:schemeClr val="accent6">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a:extLst>
              <a:ext uri="{FF2B5EF4-FFF2-40B4-BE49-F238E27FC236}">
                <a16:creationId xmlns:a16="http://schemas.microsoft.com/office/drawing/2014/main" id="{E8A52B70-E852-A6C0-762C-2F394EE0E170}"/>
              </a:ext>
            </a:extLst>
          </p:cNvPr>
          <p:cNvSpPr/>
          <p:nvPr/>
        </p:nvSpPr>
        <p:spPr>
          <a:xfrm>
            <a:off x="4726869" y="1067693"/>
            <a:ext cx="4082397" cy="2026076"/>
          </a:xfrm>
          <a:prstGeom prst="roundRect">
            <a:avLst>
              <a:gd name="adj" fmla="val 10022"/>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36625C7-E576-EE32-E829-133137636081}"/>
              </a:ext>
            </a:extLst>
          </p:cNvPr>
          <p:cNvSpPr txBox="1"/>
          <p:nvPr/>
        </p:nvSpPr>
        <p:spPr>
          <a:xfrm>
            <a:off x="5929282" y="1348076"/>
            <a:ext cx="2770128" cy="1477328"/>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アイデアに込めたあたなの想いはなにかアイデアに込めたあたなの想いはなにかアイデアに込めたあたなの想いはなにかアイデアに込めたあたなの想いはなにかアイデアに込めたあたなの想いはなにかアイデアに込めたあたなの想いはなにかアイデアに込めたあたなの想いはなにかアイデアに込めたあたなの想いはなにかアイデアに込めたあたなの想いはなにかアイデアに込めたあたなの想いはなにか</a:t>
            </a:r>
          </a:p>
        </p:txBody>
      </p:sp>
      <p:sp>
        <p:nvSpPr>
          <p:cNvPr id="8" name="角丸四角形 7">
            <a:extLst>
              <a:ext uri="{FF2B5EF4-FFF2-40B4-BE49-F238E27FC236}">
                <a16:creationId xmlns:a16="http://schemas.microsoft.com/office/drawing/2014/main" id="{D8C83858-46AF-679D-5E00-9EC016F8787F}"/>
              </a:ext>
            </a:extLst>
          </p:cNvPr>
          <p:cNvSpPr/>
          <p:nvPr/>
        </p:nvSpPr>
        <p:spPr>
          <a:xfrm>
            <a:off x="334736" y="1067693"/>
            <a:ext cx="4082397" cy="2026076"/>
          </a:xfrm>
          <a:prstGeom prst="roundRect">
            <a:avLst>
              <a:gd name="adj" fmla="val 10022"/>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EFAE540-77AA-9A76-46AF-327418C37866}"/>
              </a:ext>
            </a:extLst>
          </p:cNvPr>
          <p:cNvSpPr txBox="1"/>
          <p:nvPr/>
        </p:nvSpPr>
        <p:spPr>
          <a:xfrm>
            <a:off x="442009" y="1348076"/>
            <a:ext cx="2511398" cy="1631216"/>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a:t>
            </a:r>
          </a:p>
        </p:txBody>
      </p:sp>
      <p:sp>
        <p:nvSpPr>
          <p:cNvPr id="12" name="加算記号 11">
            <a:extLst>
              <a:ext uri="{FF2B5EF4-FFF2-40B4-BE49-F238E27FC236}">
                <a16:creationId xmlns:a16="http://schemas.microsoft.com/office/drawing/2014/main" id="{E6431B86-A13E-D5AE-D74C-7EA161C552EA}"/>
              </a:ext>
            </a:extLst>
          </p:cNvPr>
          <p:cNvSpPr/>
          <p:nvPr/>
        </p:nvSpPr>
        <p:spPr>
          <a:xfrm>
            <a:off x="4280770" y="1790393"/>
            <a:ext cx="584776" cy="584776"/>
          </a:xfrm>
          <a:prstGeom prst="mathPlus">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三角形 12">
            <a:extLst>
              <a:ext uri="{FF2B5EF4-FFF2-40B4-BE49-F238E27FC236}">
                <a16:creationId xmlns:a16="http://schemas.microsoft.com/office/drawing/2014/main" id="{BE04A634-3743-E80A-3C09-AADF8B8AC21C}"/>
              </a:ext>
            </a:extLst>
          </p:cNvPr>
          <p:cNvSpPr/>
          <p:nvPr/>
        </p:nvSpPr>
        <p:spPr>
          <a:xfrm flipV="1">
            <a:off x="4273680" y="3187633"/>
            <a:ext cx="601336" cy="207209"/>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C409508E-822E-9E4F-99DB-5C7E8E14AFC3}"/>
              </a:ext>
            </a:extLst>
          </p:cNvPr>
          <p:cNvGrpSpPr/>
          <p:nvPr/>
        </p:nvGrpSpPr>
        <p:grpSpPr>
          <a:xfrm>
            <a:off x="2943463" y="1254226"/>
            <a:ext cx="1280002" cy="1736496"/>
            <a:chOff x="2943463" y="1254226"/>
            <a:chExt cx="1280002" cy="1736496"/>
          </a:xfrm>
        </p:grpSpPr>
        <p:pic>
          <p:nvPicPr>
            <p:cNvPr id="14" name="図 13" descr="テキスト が含まれている画像&#10;&#10;自動的に生成された説明">
              <a:extLst>
                <a:ext uri="{FF2B5EF4-FFF2-40B4-BE49-F238E27FC236}">
                  <a16:creationId xmlns:a16="http://schemas.microsoft.com/office/drawing/2014/main" id="{F2526B20-AC45-2005-CC33-DD4A1A2B54EC}"/>
                </a:ext>
              </a:extLst>
            </p:cNvPr>
            <p:cNvPicPr>
              <a:picLocks noChangeAspect="1"/>
            </p:cNvPicPr>
            <p:nvPr/>
          </p:nvPicPr>
          <p:blipFill>
            <a:blip r:embed="rId2"/>
            <a:stretch>
              <a:fillRect/>
            </a:stretch>
          </p:blipFill>
          <p:spPr>
            <a:xfrm>
              <a:off x="3048010" y="1568982"/>
              <a:ext cx="1084133" cy="1027074"/>
            </a:xfrm>
            <a:prstGeom prst="rect">
              <a:avLst/>
            </a:prstGeom>
          </p:spPr>
        </p:pic>
        <p:grpSp>
          <p:nvGrpSpPr>
            <p:cNvPr id="15" name="グループ化 14">
              <a:extLst>
                <a:ext uri="{FF2B5EF4-FFF2-40B4-BE49-F238E27FC236}">
                  <a16:creationId xmlns:a16="http://schemas.microsoft.com/office/drawing/2014/main" id="{C46E8535-D04A-3DA0-1E44-06324C90747F}"/>
                </a:ext>
              </a:extLst>
            </p:cNvPr>
            <p:cNvGrpSpPr/>
            <p:nvPr/>
          </p:nvGrpSpPr>
          <p:grpSpPr>
            <a:xfrm>
              <a:off x="2943463" y="1254226"/>
              <a:ext cx="1280002" cy="1736496"/>
              <a:chOff x="345294" y="550350"/>
              <a:chExt cx="2867025" cy="1769128"/>
            </a:xfrm>
          </p:grpSpPr>
          <p:sp>
            <p:nvSpPr>
              <p:cNvPr id="16" name="正方形/長方形 15">
                <a:extLst>
                  <a:ext uri="{FF2B5EF4-FFF2-40B4-BE49-F238E27FC236}">
                    <a16:creationId xmlns:a16="http://schemas.microsoft.com/office/drawing/2014/main" id="{558FEFB0-8D6B-7B4E-44E4-E12E1662ED0C}"/>
                  </a:ext>
                </a:extLst>
              </p:cNvPr>
              <p:cNvSpPr/>
              <p:nvPr/>
            </p:nvSpPr>
            <p:spPr>
              <a:xfrm>
                <a:off x="350056" y="550350"/>
                <a:ext cx="2857500" cy="1769128"/>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ADC817F3-1282-1AC5-C64D-2C56D28D25E6}"/>
                  </a:ext>
                </a:extLst>
              </p:cNvPr>
              <p:cNvCxnSpPr>
                <a:cxnSpLocks/>
              </p:cNvCxnSpPr>
              <p:nvPr/>
            </p:nvCxnSpPr>
            <p:spPr>
              <a:xfrm flipH="1">
                <a:off x="345294" y="552949"/>
                <a:ext cx="2867025" cy="176652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18" name="テキスト ボックス 17">
              <a:extLst>
                <a:ext uri="{FF2B5EF4-FFF2-40B4-BE49-F238E27FC236}">
                  <a16:creationId xmlns:a16="http://schemas.microsoft.com/office/drawing/2014/main" id="{C5DA362D-0A6F-DA7E-BFF6-3D7951F5511A}"/>
                </a:ext>
              </a:extLst>
            </p:cNvPr>
            <p:cNvSpPr txBox="1"/>
            <p:nvPr/>
          </p:nvSpPr>
          <p:spPr>
            <a:xfrm>
              <a:off x="3220040" y="1713561"/>
              <a:ext cx="798771" cy="900246"/>
            </a:xfrm>
            <a:prstGeom prst="rect">
              <a:avLst/>
            </a:prstGeom>
            <a:solidFill>
              <a:schemeClr val="bg1">
                <a:alpha val="90000"/>
              </a:schemeClr>
            </a:solidFill>
          </p:spPr>
          <p:txBody>
            <a:bodyPr wrap="square" rtlCol="0">
              <a:spAutoFit/>
            </a:bodyPr>
            <a:lstStyle/>
            <a:p>
              <a:pPr algn="ctr">
                <a:tabLst>
                  <a:tab pos="612775" algn="l"/>
                </a:tabLst>
              </a:pPr>
              <a:r>
                <a:rPr kumimoji="1" lang="ja-JP" altLang="en-US" sz="1050" b="1" dirty="0">
                  <a:solidFill>
                    <a:schemeClr val="tx1">
                      <a:lumMod val="50000"/>
                      <a:lumOff val="50000"/>
                    </a:schemeClr>
                  </a:solidFill>
                  <a:latin typeface="Yu Gothic" panose="020B0400000000000000" pitchFamily="34" charset="-128"/>
                  <a:ea typeface="Yu Gothic" panose="020B0400000000000000" pitchFamily="34" charset="-128"/>
                </a:rPr>
                <a:t>事業イメージや商材イメージの</a:t>
              </a:r>
              <a:endParaRPr kumimoji="1" lang="en-US" altLang="ja-JP" sz="1050" b="1" dirty="0">
                <a:solidFill>
                  <a:schemeClr val="tx1">
                    <a:lumMod val="50000"/>
                    <a:lumOff val="50000"/>
                  </a:schemeClr>
                </a:solidFill>
                <a:latin typeface="Yu Gothic" panose="020B0400000000000000" pitchFamily="34" charset="-128"/>
                <a:ea typeface="Yu Gothic" panose="020B0400000000000000" pitchFamily="34" charset="-128"/>
              </a:endParaRPr>
            </a:p>
            <a:p>
              <a:pPr algn="ctr">
                <a:tabLst>
                  <a:tab pos="612775" algn="l"/>
                </a:tabLst>
              </a:pPr>
              <a:r>
                <a:rPr kumimoji="1" lang="ja-JP" altLang="en-US" sz="1050" b="1" dirty="0">
                  <a:solidFill>
                    <a:schemeClr val="tx1">
                      <a:lumMod val="50000"/>
                      <a:lumOff val="50000"/>
                    </a:schemeClr>
                  </a:solidFill>
                  <a:latin typeface="Yu Gothic" panose="020B0400000000000000" pitchFamily="34" charset="-128"/>
                  <a:ea typeface="Yu Gothic" panose="020B0400000000000000" pitchFamily="34" charset="-128"/>
                </a:rPr>
                <a:t>写真など</a:t>
              </a:r>
            </a:p>
          </p:txBody>
        </p:sp>
      </p:grpSp>
      <p:sp>
        <p:nvSpPr>
          <p:cNvPr id="20" name="テキスト ボックス 19">
            <a:extLst>
              <a:ext uri="{FF2B5EF4-FFF2-40B4-BE49-F238E27FC236}">
                <a16:creationId xmlns:a16="http://schemas.microsoft.com/office/drawing/2014/main" id="{578AECA2-4B07-97F0-8B2B-F7E3ACCA2C62}"/>
              </a:ext>
            </a:extLst>
          </p:cNvPr>
          <p:cNvSpPr txBox="1"/>
          <p:nvPr/>
        </p:nvSpPr>
        <p:spPr>
          <a:xfrm>
            <a:off x="1655668" y="3981315"/>
            <a:ext cx="5832343" cy="830997"/>
          </a:xfrm>
          <a:prstGeom prst="rect">
            <a:avLst/>
          </a:prstGeom>
          <a:noFill/>
        </p:spPr>
        <p:txBody>
          <a:bodyPr wrap="square" rtlCol="0">
            <a:spAutoFit/>
          </a:bodyPr>
          <a:lstStyle/>
          <a:p>
            <a:pPr algn="ctr">
              <a:tabLst>
                <a:tab pos="612775" algn="l"/>
              </a:tabLst>
            </a:pPr>
            <a:r>
              <a:rPr kumimoji="1" lang="ja-JP" altLang="en-US" sz="1200" b="1">
                <a:latin typeface="Yu Gothic" panose="020B0400000000000000" pitchFamily="34" charset="-128"/>
                <a:ea typeface="Yu Gothic" panose="020B0400000000000000" pitchFamily="34" charset="-128"/>
              </a:rPr>
              <a:t>どのような未来を実現したいかどのような未来を実現したいか</a:t>
            </a:r>
          </a:p>
          <a:p>
            <a:pPr algn="ctr">
              <a:tabLst>
                <a:tab pos="612775" algn="l"/>
              </a:tabLst>
            </a:pPr>
            <a:r>
              <a:rPr kumimoji="1" lang="ja-JP" altLang="en-US" sz="1200" b="1">
                <a:latin typeface="Yu Gothic" panose="020B0400000000000000" pitchFamily="34" charset="-128"/>
                <a:ea typeface="Yu Gothic" panose="020B0400000000000000" pitchFamily="34" charset="-128"/>
              </a:rPr>
              <a:t>どのような未来を実現したいかどのような未来を実現したいかどのような未来を実現したいかどのような未来を実現したいかどのような未来を実現したいかどのような未来を実現したいか</a:t>
            </a:r>
          </a:p>
        </p:txBody>
      </p:sp>
      <p:sp>
        <p:nvSpPr>
          <p:cNvPr id="23" name="テキスト ボックス 22">
            <a:extLst>
              <a:ext uri="{FF2B5EF4-FFF2-40B4-BE49-F238E27FC236}">
                <a16:creationId xmlns:a16="http://schemas.microsoft.com/office/drawing/2014/main" id="{0D935697-BE86-62D2-8E1A-840A6A86F559}"/>
              </a:ext>
            </a:extLst>
          </p:cNvPr>
          <p:cNvSpPr txBox="1"/>
          <p:nvPr/>
        </p:nvSpPr>
        <p:spPr>
          <a:xfrm>
            <a:off x="2325693" y="3564412"/>
            <a:ext cx="4493538" cy="307777"/>
          </a:xfrm>
          <a:prstGeom prst="rect">
            <a:avLst/>
          </a:prstGeom>
          <a:noFill/>
        </p:spPr>
        <p:txBody>
          <a:bodyPr wrap="none" rtlCol="0">
            <a:spAutoFit/>
          </a:bodyPr>
          <a:lstStyle/>
          <a:p>
            <a:pPr algn="ctr">
              <a:tabLst>
                <a:tab pos="612775" algn="l"/>
              </a:tabLst>
            </a:pPr>
            <a:r>
              <a:rPr kumimoji="1" lang="ja-JP" altLang="en-US" sz="1400" b="1">
                <a:solidFill>
                  <a:schemeClr val="accent6"/>
                </a:solidFill>
                <a:latin typeface="Yu Gothic" panose="020B0400000000000000" pitchFamily="34" charset="-128"/>
                <a:ea typeface="Yu Gothic" panose="020B0400000000000000" pitchFamily="34" charset="-128"/>
              </a:rPr>
              <a:t>将来的に本事業によって● ● ● ● ● ● ● ●を実現</a:t>
            </a:r>
          </a:p>
        </p:txBody>
      </p:sp>
      <p:sp>
        <p:nvSpPr>
          <p:cNvPr id="25" name="テキスト ボックス 24">
            <a:extLst>
              <a:ext uri="{FF2B5EF4-FFF2-40B4-BE49-F238E27FC236}">
                <a16:creationId xmlns:a16="http://schemas.microsoft.com/office/drawing/2014/main" id="{85FD7A61-2D02-681A-FC7F-1D40662CDB83}"/>
              </a:ext>
            </a:extLst>
          </p:cNvPr>
          <p:cNvSpPr txBox="1"/>
          <p:nvPr/>
        </p:nvSpPr>
        <p:spPr>
          <a:xfrm>
            <a:off x="8400161" y="2692"/>
            <a:ext cx="580608" cy="461665"/>
          </a:xfrm>
          <a:prstGeom prst="rect">
            <a:avLst/>
          </a:prstGeom>
          <a:noFill/>
        </p:spPr>
        <p:txBody>
          <a:bodyPr wrap="none" rtlCol="0">
            <a:spAutoFit/>
          </a:bodyPr>
          <a:lstStyle/>
          <a:p>
            <a:r>
              <a:rPr kumimoji="1" lang="en-US" altLang="ja-JP" sz="2400" dirty="0">
                <a:solidFill>
                  <a:schemeClr val="bg1">
                    <a:lumMod val="75000"/>
                  </a:schemeClr>
                </a:solidFill>
              </a:rPr>
              <a:t>4</a:t>
            </a:r>
            <a:r>
              <a:rPr kumimoji="1" lang="en-US" altLang="ja-JP" sz="1400" dirty="0">
                <a:solidFill>
                  <a:schemeClr val="bg1">
                    <a:lumMod val="75000"/>
                  </a:schemeClr>
                </a:solidFill>
              </a:rPr>
              <a:t> / 7</a:t>
            </a:r>
            <a:endParaRPr kumimoji="1" lang="ja-JP" altLang="en-US" sz="1400">
              <a:solidFill>
                <a:schemeClr val="bg1">
                  <a:lumMod val="75000"/>
                </a:schemeClr>
              </a:solidFill>
            </a:endParaRPr>
          </a:p>
        </p:txBody>
      </p:sp>
      <p:cxnSp>
        <p:nvCxnSpPr>
          <p:cNvPr id="26" name="直線コネクタ 25">
            <a:extLst>
              <a:ext uri="{FF2B5EF4-FFF2-40B4-BE49-F238E27FC236}">
                <a16:creationId xmlns:a16="http://schemas.microsoft.com/office/drawing/2014/main" id="{FD6DC365-B558-F0E3-1F6A-9BB1BF30B6DF}"/>
              </a:ext>
            </a:extLst>
          </p:cNvPr>
          <p:cNvCxnSpPr>
            <a:cxnSpLocks/>
          </p:cNvCxnSpPr>
          <p:nvPr/>
        </p:nvCxnSpPr>
        <p:spPr>
          <a:xfrm>
            <a:off x="2733260" y="355446"/>
            <a:ext cx="6266278"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34D33EE9-D39E-2EEA-113B-BCD2140598DC}"/>
              </a:ext>
            </a:extLst>
          </p:cNvPr>
          <p:cNvSpPr txBox="1"/>
          <p:nvPr/>
        </p:nvSpPr>
        <p:spPr>
          <a:xfrm>
            <a:off x="563617" y="82667"/>
            <a:ext cx="2031325" cy="338554"/>
          </a:xfrm>
          <a:prstGeom prst="rect">
            <a:avLst/>
          </a:prstGeom>
          <a:noFill/>
        </p:spPr>
        <p:txBody>
          <a:bodyPr wrap="none" rtlCol="0">
            <a:spAutoFit/>
          </a:bodyPr>
          <a:lstStyle/>
          <a:p>
            <a:pPr>
              <a:tabLst>
                <a:tab pos="612775" algn="l"/>
              </a:tabLst>
            </a:pPr>
            <a:r>
              <a:rPr kumimoji="1" lang="ja-JP" altLang="en-US" sz="1600">
                <a:solidFill>
                  <a:schemeClr val="accent6"/>
                </a:solidFill>
                <a:effectLst/>
                <a:latin typeface="Yu Gothic" panose="020B0400000000000000" pitchFamily="34" charset="-128"/>
                <a:ea typeface="Yu Gothic" panose="020B0400000000000000" pitchFamily="34" charset="-128"/>
              </a:rPr>
              <a:t>新規事業のアイデア</a:t>
            </a:r>
          </a:p>
        </p:txBody>
      </p:sp>
      <p:sp>
        <p:nvSpPr>
          <p:cNvPr id="3" name="テキスト ボックス 2">
            <a:extLst>
              <a:ext uri="{FF2B5EF4-FFF2-40B4-BE49-F238E27FC236}">
                <a16:creationId xmlns:a16="http://schemas.microsoft.com/office/drawing/2014/main" id="{2936EDCE-9CD6-0D79-51AD-07AF3BD6AAF9}"/>
              </a:ext>
            </a:extLst>
          </p:cNvPr>
          <p:cNvSpPr txBox="1"/>
          <p:nvPr/>
        </p:nvSpPr>
        <p:spPr>
          <a:xfrm>
            <a:off x="3007681" y="511015"/>
            <a:ext cx="3134191" cy="400110"/>
          </a:xfrm>
          <a:prstGeom prst="rect">
            <a:avLst/>
          </a:prstGeom>
          <a:noFill/>
        </p:spPr>
        <p:txBody>
          <a:bodyPr wrap="none" rtlCol="0">
            <a:spAutoFit/>
          </a:bodyPr>
          <a:lstStyle/>
          <a:p>
            <a:pPr algn="ctr">
              <a:tabLst>
                <a:tab pos="612775" algn="l"/>
              </a:tabLst>
            </a:pPr>
            <a:r>
              <a:rPr kumimoji="1" lang="ja-JP" altLang="en-US" sz="2000" b="1">
                <a:solidFill>
                  <a:schemeClr val="accent6"/>
                </a:solidFill>
                <a:latin typeface="Yu Gothic" panose="020B0400000000000000" pitchFamily="34" charset="-128"/>
                <a:ea typeface="Yu Gothic" panose="020B0400000000000000" pitchFamily="34" charset="-128"/>
              </a:rPr>
              <a:t>新規事業見出し</a:t>
            </a:r>
            <a:r>
              <a:rPr kumimoji="1" lang="en-US" altLang="ja-JP" sz="2000" b="1" dirty="0">
                <a:solidFill>
                  <a:schemeClr val="accent6"/>
                </a:solidFill>
                <a:latin typeface="Yu Gothic" panose="020B0400000000000000" pitchFamily="34" charset="-128"/>
                <a:ea typeface="Yu Gothic" panose="020B0400000000000000" pitchFamily="34" charset="-128"/>
              </a:rPr>
              <a:t>/</a:t>
            </a:r>
            <a:r>
              <a:rPr kumimoji="1" lang="ja-JP" altLang="en-US" sz="2000" b="1">
                <a:solidFill>
                  <a:schemeClr val="accent6"/>
                </a:solidFill>
                <a:latin typeface="Yu Gothic" panose="020B0400000000000000" pitchFamily="34" charset="-128"/>
                <a:ea typeface="Yu Gothic" panose="020B0400000000000000" pitchFamily="34" charset="-128"/>
              </a:rPr>
              <a:t>タイトル</a:t>
            </a:r>
          </a:p>
        </p:txBody>
      </p:sp>
      <p:sp>
        <p:nvSpPr>
          <p:cNvPr id="5" name="テキスト ボックス 4">
            <a:extLst>
              <a:ext uri="{FF2B5EF4-FFF2-40B4-BE49-F238E27FC236}">
                <a16:creationId xmlns:a16="http://schemas.microsoft.com/office/drawing/2014/main" id="{61C8710D-8411-3F6E-9A9F-18F7207DA6BD}"/>
              </a:ext>
            </a:extLst>
          </p:cNvPr>
          <p:cNvSpPr txBox="1"/>
          <p:nvPr/>
        </p:nvSpPr>
        <p:spPr>
          <a:xfrm>
            <a:off x="631095" y="1131293"/>
            <a:ext cx="800219" cy="276999"/>
          </a:xfrm>
          <a:prstGeom prst="rect">
            <a:avLst/>
          </a:prstGeom>
          <a:noFill/>
        </p:spPr>
        <p:txBody>
          <a:bodyPr wrap="none" rtlCol="0">
            <a:spAutoFit/>
          </a:bodyPr>
          <a:lstStyle/>
          <a:p>
            <a:pPr>
              <a:tabLst>
                <a:tab pos="612775" algn="l"/>
              </a:tabLst>
            </a:pPr>
            <a:r>
              <a:rPr kumimoji="1" lang="ja-JP" altLang="en-US" sz="1200" b="1">
                <a:solidFill>
                  <a:schemeClr val="accent6"/>
                </a:solidFill>
                <a:latin typeface="Yu Gothic" panose="020B0400000000000000" pitchFamily="34" charset="-128"/>
                <a:ea typeface="Yu Gothic" panose="020B0400000000000000" pitchFamily="34" charset="-128"/>
              </a:rPr>
              <a:t>事業概要</a:t>
            </a:r>
          </a:p>
        </p:txBody>
      </p:sp>
      <p:grpSp>
        <p:nvGrpSpPr>
          <p:cNvPr id="6" name="グループ化 5">
            <a:extLst>
              <a:ext uri="{FF2B5EF4-FFF2-40B4-BE49-F238E27FC236}">
                <a16:creationId xmlns:a16="http://schemas.microsoft.com/office/drawing/2014/main" id="{6307E0FA-2B74-22F8-E7E0-F7B1EA77B664}"/>
              </a:ext>
            </a:extLst>
          </p:cNvPr>
          <p:cNvGrpSpPr/>
          <p:nvPr/>
        </p:nvGrpSpPr>
        <p:grpSpPr>
          <a:xfrm>
            <a:off x="449192" y="1149399"/>
            <a:ext cx="239046" cy="236098"/>
            <a:chOff x="333502" y="3845482"/>
            <a:chExt cx="464885" cy="459151"/>
          </a:xfrm>
        </p:grpSpPr>
        <p:sp>
          <p:nvSpPr>
            <p:cNvPr id="24" name="円/楕円 23">
              <a:extLst>
                <a:ext uri="{FF2B5EF4-FFF2-40B4-BE49-F238E27FC236}">
                  <a16:creationId xmlns:a16="http://schemas.microsoft.com/office/drawing/2014/main" id="{135AB1EF-5076-CE6D-730C-70110A94F3E4}"/>
                </a:ext>
              </a:extLst>
            </p:cNvPr>
            <p:cNvSpPr/>
            <p:nvPr/>
          </p:nvSpPr>
          <p:spPr>
            <a:xfrm>
              <a:off x="402834" y="3909081"/>
              <a:ext cx="395553" cy="395552"/>
            </a:xfrm>
            <a:prstGeom prst="ellipse">
              <a:avLst/>
            </a:prstGeom>
            <a:solidFill>
              <a:schemeClr val="accent6">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31" name="円/楕円 30">
              <a:extLst>
                <a:ext uri="{FF2B5EF4-FFF2-40B4-BE49-F238E27FC236}">
                  <a16:creationId xmlns:a16="http://schemas.microsoft.com/office/drawing/2014/main" id="{C7D357EB-8F13-FAF7-E00F-DECADD030016}"/>
                </a:ext>
              </a:extLst>
            </p:cNvPr>
            <p:cNvSpPr/>
            <p:nvPr/>
          </p:nvSpPr>
          <p:spPr>
            <a:xfrm>
              <a:off x="333502" y="3845482"/>
              <a:ext cx="395552" cy="395552"/>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
        <p:nvSpPr>
          <p:cNvPr id="32" name="テキスト ボックス 31">
            <a:extLst>
              <a:ext uri="{FF2B5EF4-FFF2-40B4-BE49-F238E27FC236}">
                <a16:creationId xmlns:a16="http://schemas.microsoft.com/office/drawing/2014/main" id="{CBB53560-845F-EA0A-1990-8EA93E370DBB}"/>
              </a:ext>
            </a:extLst>
          </p:cNvPr>
          <p:cNvSpPr txBox="1"/>
          <p:nvPr/>
        </p:nvSpPr>
        <p:spPr>
          <a:xfrm>
            <a:off x="5033876" y="1106372"/>
            <a:ext cx="1107996" cy="276999"/>
          </a:xfrm>
          <a:prstGeom prst="rect">
            <a:avLst/>
          </a:prstGeom>
          <a:noFill/>
        </p:spPr>
        <p:txBody>
          <a:bodyPr wrap="none" rtlCol="0">
            <a:spAutoFit/>
          </a:bodyPr>
          <a:lstStyle/>
          <a:p>
            <a:pPr>
              <a:tabLst>
                <a:tab pos="612775" algn="l"/>
              </a:tabLst>
            </a:pPr>
            <a:r>
              <a:rPr kumimoji="1" lang="ja-JP" altLang="en-US" sz="1200" b="1">
                <a:solidFill>
                  <a:schemeClr val="accent6"/>
                </a:solidFill>
                <a:latin typeface="Yu Gothic" panose="020B0400000000000000" pitchFamily="34" charset="-128"/>
                <a:ea typeface="Yu Gothic" panose="020B0400000000000000" pitchFamily="34" charset="-128"/>
              </a:rPr>
              <a:t>事業への想い</a:t>
            </a:r>
          </a:p>
        </p:txBody>
      </p:sp>
      <p:grpSp>
        <p:nvGrpSpPr>
          <p:cNvPr id="33" name="グループ化 32">
            <a:extLst>
              <a:ext uri="{FF2B5EF4-FFF2-40B4-BE49-F238E27FC236}">
                <a16:creationId xmlns:a16="http://schemas.microsoft.com/office/drawing/2014/main" id="{1B2414BA-BFAC-CDE6-9B04-96A2BBCFD765}"/>
              </a:ext>
            </a:extLst>
          </p:cNvPr>
          <p:cNvGrpSpPr/>
          <p:nvPr/>
        </p:nvGrpSpPr>
        <p:grpSpPr>
          <a:xfrm>
            <a:off x="4851973" y="1124478"/>
            <a:ext cx="239046" cy="236098"/>
            <a:chOff x="333502" y="3845482"/>
            <a:chExt cx="464885" cy="459151"/>
          </a:xfrm>
        </p:grpSpPr>
        <p:sp>
          <p:nvSpPr>
            <p:cNvPr id="34" name="円/楕円 33">
              <a:extLst>
                <a:ext uri="{FF2B5EF4-FFF2-40B4-BE49-F238E27FC236}">
                  <a16:creationId xmlns:a16="http://schemas.microsoft.com/office/drawing/2014/main" id="{B2B302D2-1534-A842-A611-E3B29F3AEEA5}"/>
                </a:ext>
              </a:extLst>
            </p:cNvPr>
            <p:cNvSpPr/>
            <p:nvPr/>
          </p:nvSpPr>
          <p:spPr>
            <a:xfrm>
              <a:off x="402834" y="3909081"/>
              <a:ext cx="395553" cy="395552"/>
            </a:xfrm>
            <a:prstGeom prst="ellipse">
              <a:avLst/>
            </a:prstGeom>
            <a:solidFill>
              <a:schemeClr val="accent6">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35" name="円/楕円 34">
              <a:extLst>
                <a:ext uri="{FF2B5EF4-FFF2-40B4-BE49-F238E27FC236}">
                  <a16:creationId xmlns:a16="http://schemas.microsoft.com/office/drawing/2014/main" id="{90243F67-E32B-5FF0-F5C2-AA842F2793B2}"/>
                </a:ext>
              </a:extLst>
            </p:cNvPr>
            <p:cNvSpPr/>
            <p:nvPr/>
          </p:nvSpPr>
          <p:spPr>
            <a:xfrm>
              <a:off x="333502" y="3845482"/>
              <a:ext cx="395552" cy="395552"/>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pic>
        <p:nvPicPr>
          <p:cNvPr id="4" name="図 3" descr="アイコン&#10;&#10;自動的に生成された説明">
            <a:extLst>
              <a:ext uri="{FF2B5EF4-FFF2-40B4-BE49-F238E27FC236}">
                <a16:creationId xmlns:a16="http://schemas.microsoft.com/office/drawing/2014/main" id="{09F635F4-798D-CA31-AA6A-510A6C2AD5BA}"/>
              </a:ext>
            </a:extLst>
          </p:cNvPr>
          <p:cNvPicPr>
            <a:picLocks noChangeAspect="1"/>
          </p:cNvPicPr>
          <p:nvPr/>
        </p:nvPicPr>
        <p:blipFill>
          <a:blip r:embed="rId3"/>
          <a:stretch>
            <a:fillRect/>
          </a:stretch>
        </p:blipFill>
        <p:spPr>
          <a:xfrm>
            <a:off x="4909061" y="1630046"/>
            <a:ext cx="1046718" cy="857553"/>
          </a:xfrm>
          <a:prstGeom prst="rect">
            <a:avLst/>
          </a:prstGeom>
        </p:spPr>
      </p:pic>
    </p:spTree>
    <p:extLst>
      <p:ext uri="{BB962C8B-B14F-4D97-AF65-F5344CB8AC3E}">
        <p14:creationId xmlns:p14="http://schemas.microsoft.com/office/powerpoint/2010/main" val="239156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85FD7A61-2D02-681A-FC7F-1D40662CDB83}"/>
              </a:ext>
            </a:extLst>
          </p:cNvPr>
          <p:cNvSpPr txBox="1"/>
          <p:nvPr/>
        </p:nvSpPr>
        <p:spPr>
          <a:xfrm>
            <a:off x="8400161" y="2692"/>
            <a:ext cx="580608" cy="461665"/>
          </a:xfrm>
          <a:prstGeom prst="rect">
            <a:avLst/>
          </a:prstGeom>
          <a:noFill/>
        </p:spPr>
        <p:txBody>
          <a:bodyPr wrap="none" rtlCol="0">
            <a:spAutoFit/>
          </a:bodyPr>
          <a:lstStyle/>
          <a:p>
            <a:r>
              <a:rPr kumimoji="1" lang="en-US" altLang="ja-JP" sz="2400" dirty="0">
                <a:solidFill>
                  <a:schemeClr val="bg1">
                    <a:lumMod val="75000"/>
                  </a:schemeClr>
                </a:solidFill>
              </a:rPr>
              <a:t>5</a:t>
            </a:r>
            <a:r>
              <a:rPr kumimoji="1" lang="en-US" altLang="ja-JP" sz="1400" dirty="0">
                <a:solidFill>
                  <a:schemeClr val="bg1">
                    <a:lumMod val="75000"/>
                  </a:schemeClr>
                </a:solidFill>
              </a:rPr>
              <a:t> / 7</a:t>
            </a:r>
            <a:endParaRPr kumimoji="1" lang="ja-JP" altLang="en-US" sz="1400">
              <a:solidFill>
                <a:schemeClr val="bg1">
                  <a:lumMod val="75000"/>
                </a:schemeClr>
              </a:solidFill>
            </a:endParaRPr>
          </a:p>
        </p:txBody>
      </p:sp>
      <p:cxnSp>
        <p:nvCxnSpPr>
          <p:cNvPr id="26" name="直線コネクタ 25">
            <a:extLst>
              <a:ext uri="{FF2B5EF4-FFF2-40B4-BE49-F238E27FC236}">
                <a16:creationId xmlns:a16="http://schemas.microsoft.com/office/drawing/2014/main" id="{FD6DC365-B558-F0E3-1F6A-9BB1BF30B6DF}"/>
              </a:ext>
            </a:extLst>
          </p:cNvPr>
          <p:cNvCxnSpPr>
            <a:cxnSpLocks/>
          </p:cNvCxnSpPr>
          <p:nvPr/>
        </p:nvCxnSpPr>
        <p:spPr>
          <a:xfrm>
            <a:off x="2733260" y="355446"/>
            <a:ext cx="6266278"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34D33EE9-D39E-2EEA-113B-BCD2140598DC}"/>
              </a:ext>
            </a:extLst>
          </p:cNvPr>
          <p:cNvSpPr txBox="1"/>
          <p:nvPr/>
        </p:nvSpPr>
        <p:spPr>
          <a:xfrm>
            <a:off x="563617" y="82667"/>
            <a:ext cx="1620957" cy="338554"/>
          </a:xfrm>
          <a:prstGeom prst="rect">
            <a:avLst/>
          </a:prstGeom>
          <a:noFill/>
        </p:spPr>
        <p:txBody>
          <a:bodyPr wrap="none" rtlCol="0">
            <a:spAutoFit/>
          </a:bodyPr>
          <a:lstStyle/>
          <a:p>
            <a:pPr>
              <a:tabLst>
                <a:tab pos="612775" algn="l"/>
              </a:tabLst>
            </a:pPr>
            <a:r>
              <a:rPr kumimoji="1" lang="ja-JP" altLang="en-US" sz="1600" dirty="0">
                <a:solidFill>
                  <a:schemeClr val="accent6"/>
                </a:solidFill>
                <a:effectLst/>
                <a:latin typeface="Yu Gothic" panose="020B0400000000000000" pitchFamily="34" charset="-128"/>
                <a:ea typeface="Yu Gothic" panose="020B0400000000000000" pitchFamily="34" charset="-128"/>
              </a:rPr>
              <a:t>ビジネスモデル</a:t>
            </a:r>
          </a:p>
        </p:txBody>
      </p:sp>
      <p:sp>
        <p:nvSpPr>
          <p:cNvPr id="105" name="フリーフォーム: 図形 178">
            <a:extLst>
              <a:ext uri="{FF2B5EF4-FFF2-40B4-BE49-F238E27FC236}">
                <a16:creationId xmlns:a16="http://schemas.microsoft.com/office/drawing/2014/main" id="{815E663D-392F-5CDA-23A7-24B88D89883B}"/>
              </a:ext>
            </a:extLst>
          </p:cNvPr>
          <p:cNvSpPr/>
          <p:nvPr/>
        </p:nvSpPr>
        <p:spPr>
          <a:xfrm>
            <a:off x="132858" y="68413"/>
            <a:ext cx="2600402" cy="287033"/>
          </a:xfrm>
          <a:custGeom>
            <a:avLst/>
            <a:gdLst>
              <a:gd name="connsiteX0" fmla="*/ 349647 w 5472608"/>
              <a:gd name="connsiteY0" fmla="*/ 0 h 964109"/>
              <a:gd name="connsiteX1" fmla="*/ 745418 w 5472608"/>
              <a:gd name="connsiteY1" fmla="*/ 0 h 964109"/>
              <a:gd name="connsiteX2" fmla="*/ 745418 w 5472608"/>
              <a:gd name="connsiteY2" fmla="*/ 133015 h 964109"/>
              <a:gd name="connsiteX3" fmla="*/ 477342 w 5472608"/>
              <a:gd name="connsiteY3" fmla="*/ 133015 h 964109"/>
              <a:gd name="connsiteX4" fmla="*/ 463017 w 5472608"/>
              <a:gd name="connsiteY4" fmla="*/ 223056 h 964109"/>
              <a:gd name="connsiteX5" fmla="*/ 518065 w 5472608"/>
              <a:gd name="connsiteY5" fmla="*/ 203410 h 964109"/>
              <a:gd name="connsiteX6" fmla="*/ 571885 w 5472608"/>
              <a:gd name="connsiteY6" fmla="*/ 196862 h 964109"/>
              <a:gd name="connsiteX7" fmla="*/ 717997 w 5472608"/>
              <a:gd name="connsiteY7" fmla="*/ 251296 h 964109"/>
              <a:gd name="connsiteX8" fmla="*/ 774068 w 5472608"/>
              <a:gd name="connsiteY8" fmla="*/ 388404 h 964109"/>
              <a:gd name="connsiteX9" fmla="*/ 745214 w 5472608"/>
              <a:gd name="connsiteY9" fmla="*/ 500137 h 964109"/>
              <a:gd name="connsiteX10" fmla="*/ 663358 w 5472608"/>
              <a:gd name="connsiteY10" fmla="*/ 581992 h 964109"/>
              <a:gd name="connsiteX11" fmla="*/ 602939 w 5472608"/>
              <a:gd name="connsiteY11" fmla="*/ 603172 h 964109"/>
              <a:gd name="connsiteX12" fmla="*/ 593378 w 5472608"/>
              <a:gd name="connsiteY12" fmla="*/ 604069 h 964109"/>
              <a:gd name="connsiteX13" fmla="*/ 5472608 w 5472608"/>
              <a:gd name="connsiteY13" fmla="*/ 604069 h 964109"/>
              <a:gd name="connsiteX14" fmla="*/ 5472608 w 5472608"/>
              <a:gd name="connsiteY14" fmla="*/ 964109 h 964109"/>
              <a:gd name="connsiteX15" fmla="*/ 0 w 5472608"/>
              <a:gd name="connsiteY15" fmla="*/ 964109 h 964109"/>
              <a:gd name="connsiteX16" fmla="*/ 0 w 5472608"/>
              <a:gd name="connsiteY16" fmla="*/ 604069 h 964109"/>
              <a:gd name="connsiteX17" fmla="*/ 471992 w 5472608"/>
              <a:gd name="connsiteY17" fmla="*/ 604069 h 964109"/>
              <a:gd name="connsiteX18" fmla="*/ 425978 w 5472608"/>
              <a:gd name="connsiteY18" fmla="*/ 598977 h 964109"/>
              <a:gd name="connsiteX19" fmla="*/ 353945 w 5472608"/>
              <a:gd name="connsiteY19" fmla="*/ 565416 h 964109"/>
              <a:gd name="connsiteX20" fmla="*/ 305855 w 5472608"/>
              <a:gd name="connsiteY20" fmla="*/ 514870 h 964109"/>
              <a:gd name="connsiteX21" fmla="*/ 275159 w 5472608"/>
              <a:gd name="connsiteY21" fmla="*/ 444475 h 964109"/>
              <a:gd name="connsiteX22" fmla="*/ 443781 w 5472608"/>
              <a:gd name="connsiteY22" fmla="*/ 426057 h 964109"/>
              <a:gd name="connsiteX23" fmla="*/ 472430 w 5472608"/>
              <a:gd name="connsiteY23" fmla="*/ 487654 h 964109"/>
              <a:gd name="connsiteX24" fmla="*/ 526046 w 5472608"/>
              <a:gd name="connsiteY24" fmla="*/ 508731 h 964109"/>
              <a:gd name="connsiteX25" fmla="*/ 583549 w 5472608"/>
              <a:gd name="connsiteY25" fmla="*/ 482333 h 964109"/>
              <a:gd name="connsiteX26" fmla="*/ 606264 w 5472608"/>
              <a:gd name="connsiteY26" fmla="*/ 403547 h 964109"/>
              <a:gd name="connsiteX27" fmla="*/ 583345 w 5472608"/>
              <a:gd name="connsiteY27" fmla="*/ 324966 h 964109"/>
              <a:gd name="connsiteX28" fmla="*/ 522362 w 5472608"/>
              <a:gd name="connsiteY28" fmla="*/ 300000 h 964109"/>
              <a:gd name="connsiteX29" fmla="*/ 475705 w 5472608"/>
              <a:gd name="connsiteY29" fmla="*/ 311869 h 964109"/>
              <a:gd name="connsiteX30" fmla="*/ 438870 w 5472608"/>
              <a:gd name="connsiteY30" fmla="*/ 342974 h 964109"/>
              <a:gd name="connsiteX31" fmla="*/ 296851 w 5472608"/>
              <a:gd name="connsiteY31" fmla="*/ 322510 h 964109"/>
              <a:gd name="connsiteX0" fmla="*/ 0 w 5472608"/>
              <a:gd name="connsiteY0" fmla="*/ 964109 h 1055549"/>
              <a:gd name="connsiteX1" fmla="*/ 0 w 5472608"/>
              <a:gd name="connsiteY1" fmla="*/ 604069 h 1055549"/>
              <a:gd name="connsiteX2" fmla="*/ 471992 w 5472608"/>
              <a:gd name="connsiteY2" fmla="*/ 604069 h 1055549"/>
              <a:gd name="connsiteX3" fmla="*/ 425978 w 5472608"/>
              <a:gd name="connsiteY3" fmla="*/ 598977 h 1055549"/>
              <a:gd name="connsiteX4" fmla="*/ 353945 w 5472608"/>
              <a:gd name="connsiteY4" fmla="*/ 565416 h 1055549"/>
              <a:gd name="connsiteX5" fmla="*/ 305855 w 5472608"/>
              <a:gd name="connsiteY5" fmla="*/ 514870 h 1055549"/>
              <a:gd name="connsiteX6" fmla="*/ 275159 w 5472608"/>
              <a:gd name="connsiteY6" fmla="*/ 444475 h 1055549"/>
              <a:gd name="connsiteX7" fmla="*/ 443781 w 5472608"/>
              <a:gd name="connsiteY7" fmla="*/ 426057 h 1055549"/>
              <a:gd name="connsiteX8" fmla="*/ 472430 w 5472608"/>
              <a:gd name="connsiteY8" fmla="*/ 487654 h 1055549"/>
              <a:gd name="connsiteX9" fmla="*/ 526046 w 5472608"/>
              <a:gd name="connsiteY9" fmla="*/ 508731 h 1055549"/>
              <a:gd name="connsiteX10" fmla="*/ 583549 w 5472608"/>
              <a:gd name="connsiteY10" fmla="*/ 482333 h 1055549"/>
              <a:gd name="connsiteX11" fmla="*/ 606264 w 5472608"/>
              <a:gd name="connsiteY11" fmla="*/ 403547 h 1055549"/>
              <a:gd name="connsiteX12" fmla="*/ 583345 w 5472608"/>
              <a:gd name="connsiteY12" fmla="*/ 324966 h 1055549"/>
              <a:gd name="connsiteX13" fmla="*/ 522362 w 5472608"/>
              <a:gd name="connsiteY13" fmla="*/ 300000 h 1055549"/>
              <a:gd name="connsiteX14" fmla="*/ 475705 w 5472608"/>
              <a:gd name="connsiteY14" fmla="*/ 311869 h 1055549"/>
              <a:gd name="connsiteX15" fmla="*/ 438870 w 5472608"/>
              <a:gd name="connsiteY15" fmla="*/ 342974 h 1055549"/>
              <a:gd name="connsiteX16" fmla="*/ 296851 w 5472608"/>
              <a:gd name="connsiteY16" fmla="*/ 322510 h 1055549"/>
              <a:gd name="connsiteX17" fmla="*/ 349647 w 5472608"/>
              <a:gd name="connsiteY17" fmla="*/ 0 h 1055549"/>
              <a:gd name="connsiteX18" fmla="*/ 745418 w 5472608"/>
              <a:gd name="connsiteY18" fmla="*/ 0 h 1055549"/>
              <a:gd name="connsiteX19" fmla="*/ 745418 w 5472608"/>
              <a:gd name="connsiteY19" fmla="*/ 133015 h 1055549"/>
              <a:gd name="connsiteX20" fmla="*/ 477342 w 5472608"/>
              <a:gd name="connsiteY20" fmla="*/ 133015 h 1055549"/>
              <a:gd name="connsiteX21" fmla="*/ 463017 w 5472608"/>
              <a:gd name="connsiteY21" fmla="*/ 223056 h 1055549"/>
              <a:gd name="connsiteX22" fmla="*/ 518065 w 5472608"/>
              <a:gd name="connsiteY22" fmla="*/ 203410 h 1055549"/>
              <a:gd name="connsiteX23" fmla="*/ 571885 w 5472608"/>
              <a:gd name="connsiteY23" fmla="*/ 196862 h 1055549"/>
              <a:gd name="connsiteX24" fmla="*/ 717997 w 5472608"/>
              <a:gd name="connsiteY24" fmla="*/ 251296 h 1055549"/>
              <a:gd name="connsiteX25" fmla="*/ 774068 w 5472608"/>
              <a:gd name="connsiteY25" fmla="*/ 388404 h 1055549"/>
              <a:gd name="connsiteX26" fmla="*/ 745214 w 5472608"/>
              <a:gd name="connsiteY26" fmla="*/ 500137 h 1055549"/>
              <a:gd name="connsiteX27" fmla="*/ 663358 w 5472608"/>
              <a:gd name="connsiteY27" fmla="*/ 581992 h 1055549"/>
              <a:gd name="connsiteX28" fmla="*/ 602939 w 5472608"/>
              <a:gd name="connsiteY28" fmla="*/ 603172 h 1055549"/>
              <a:gd name="connsiteX29" fmla="*/ 593378 w 5472608"/>
              <a:gd name="connsiteY29" fmla="*/ 604069 h 1055549"/>
              <a:gd name="connsiteX30" fmla="*/ 5472608 w 5472608"/>
              <a:gd name="connsiteY30" fmla="*/ 604069 h 1055549"/>
              <a:gd name="connsiteX31" fmla="*/ 5472608 w 5472608"/>
              <a:gd name="connsiteY31" fmla="*/ 964109 h 1055549"/>
              <a:gd name="connsiteX32" fmla="*/ 91440 w 5472608"/>
              <a:gd name="connsiteY32" fmla="*/ 1055549 h 1055549"/>
              <a:gd name="connsiteX0" fmla="*/ 0 w 5472608"/>
              <a:gd name="connsiteY0" fmla="*/ 964109 h 964109"/>
              <a:gd name="connsiteX1" fmla="*/ 0 w 5472608"/>
              <a:gd name="connsiteY1" fmla="*/ 604069 h 964109"/>
              <a:gd name="connsiteX2" fmla="*/ 471992 w 5472608"/>
              <a:gd name="connsiteY2" fmla="*/ 604069 h 964109"/>
              <a:gd name="connsiteX3" fmla="*/ 425978 w 5472608"/>
              <a:gd name="connsiteY3" fmla="*/ 598977 h 964109"/>
              <a:gd name="connsiteX4" fmla="*/ 353945 w 5472608"/>
              <a:gd name="connsiteY4" fmla="*/ 565416 h 964109"/>
              <a:gd name="connsiteX5" fmla="*/ 305855 w 5472608"/>
              <a:gd name="connsiteY5" fmla="*/ 514870 h 964109"/>
              <a:gd name="connsiteX6" fmla="*/ 275159 w 5472608"/>
              <a:gd name="connsiteY6" fmla="*/ 444475 h 964109"/>
              <a:gd name="connsiteX7" fmla="*/ 443781 w 5472608"/>
              <a:gd name="connsiteY7" fmla="*/ 426057 h 964109"/>
              <a:gd name="connsiteX8" fmla="*/ 472430 w 5472608"/>
              <a:gd name="connsiteY8" fmla="*/ 487654 h 964109"/>
              <a:gd name="connsiteX9" fmla="*/ 526046 w 5472608"/>
              <a:gd name="connsiteY9" fmla="*/ 508731 h 964109"/>
              <a:gd name="connsiteX10" fmla="*/ 583549 w 5472608"/>
              <a:gd name="connsiteY10" fmla="*/ 482333 h 964109"/>
              <a:gd name="connsiteX11" fmla="*/ 606264 w 5472608"/>
              <a:gd name="connsiteY11" fmla="*/ 403547 h 964109"/>
              <a:gd name="connsiteX12" fmla="*/ 583345 w 5472608"/>
              <a:gd name="connsiteY12" fmla="*/ 324966 h 964109"/>
              <a:gd name="connsiteX13" fmla="*/ 522362 w 5472608"/>
              <a:gd name="connsiteY13" fmla="*/ 300000 h 964109"/>
              <a:gd name="connsiteX14" fmla="*/ 475705 w 5472608"/>
              <a:gd name="connsiteY14" fmla="*/ 311869 h 964109"/>
              <a:gd name="connsiteX15" fmla="*/ 438870 w 5472608"/>
              <a:gd name="connsiteY15" fmla="*/ 342974 h 964109"/>
              <a:gd name="connsiteX16" fmla="*/ 296851 w 5472608"/>
              <a:gd name="connsiteY16" fmla="*/ 322510 h 964109"/>
              <a:gd name="connsiteX17" fmla="*/ 349647 w 5472608"/>
              <a:gd name="connsiteY17" fmla="*/ 0 h 964109"/>
              <a:gd name="connsiteX18" fmla="*/ 745418 w 5472608"/>
              <a:gd name="connsiteY18" fmla="*/ 0 h 964109"/>
              <a:gd name="connsiteX19" fmla="*/ 745418 w 5472608"/>
              <a:gd name="connsiteY19" fmla="*/ 133015 h 964109"/>
              <a:gd name="connsiteX20" fmla="*/ 477342 w 5472608"/>
              <a:gd name="connsiteY20" fmla="*/ 133015 h 964109"/>
              <a:gd name="connsiteX21" fmla="*/ 463017 w 5472608"/>
              <a:gd name="connsiteY21" fmla="*/ 223056 h 964109"/>
              <a:gd name="connsiteX22" fmla="*/ 518065 w 5472608"/>
              <a:gd name="connsiteY22" fmla="*/ 203410 h 964109"/>
              <a:gd name="connsiteX23" fmla="*/ 571885 w 5472608"/>
              <a:gd name="connsiteY23" fmla="*/ 196862 h 964109"/>
              <a:gd name="connsiteX24" fmla="*/ 717997 w 5472608"/>
              <a:gd name="connsiteY24" fmla="*/ 251296 h 964109"/>
              <a:gd name="connsiteX25" fmla="*/ 774068 w 5472608"/>
              <a:gd name="connsiteY25" fmla="*/ 388404 h 964109"/>
              <a:gd name="connsiteX26" fmla="*/ 745214 w 5472608"/>
              <a:gd name="connsiteY26" fmla="*/ 500137 h 964109"/>
              <a:gd name="connsiteX27" fmla="*/ 663358 w 5472608"/>
              <a:gd name="connsiteY27" fmla="*/ 581992 h 964109"/>
              <a:gd name="connsiteX28" fmla="*/ 602939 w 5472608"/>
              <a:gd name="connsiteY28" fmla="*/ 603172 h 964109"/>
              <a:gd name="connsiteX29" fmla="*/ 593378 w 5472608"/>
              <a:gd name="connsiteY29" fmla="*/ 604069 h 964109"/>
              <a:gd name="connsiteX30" fmla="*/ 5472608 w 5472608"/>
              <a:gd name="connsiteY30" fmla="*/ 604069 h 964109"/>
              <a:gd name="connsiteX31" fmla="*/ 5472608 w 5472608"/>
              <a:gd name="connsiteY31" fmla="*/ 964109 h 964109"/>
              <a:gd name="connsiteX0" fmla="*/ 0 w 5472608"/>
              <a:gd name="connsiteY0" fmla="*/ 604069 h 964109"/>
              <a:gd name="connsiteX1" fmla="*/ 471992 w 5472608"/>
              <a:gd name="connsiteY1" fmla="*/ 604069 h 964109"/>
              <a:gd name="connsiteX2" fmla="*/ 425978 w 5472608"/>
              <a:gd name="connsiteY2" fmla="*/ 598977 h 964109"/>
              <a:gd name="connsiteX3" fmla="*/ 353945 w 5472608"/>
              <a:gd name="connsiteY3" fmla="*/ 565416 h 964109"/>
              <a:gd name="connsiteX4" fmla="*/ 305855 w 5472608"/>
              <a:gd name="connsiteY4" fmla="*/ 514870 h 964109"/>
              <a:gd name="connsiteX5" fmla="*/ 275159 w 5472608"/>
              <a:gd name="connsiteY5" fmla="*/ 444475 h 964109"/>
              <a:gd name="connsiteX6" fmla="*/ 443781 w 5472608"/>
              <a:gd name="connsiteY6" fmla="*/ 426057 h 964109"/>
              <a:gd name="connsiteX7" fmla="*/ 472430 w 5472608"/>
              <a:gd name="connsiteY7" fmla="*/ 487654 h 964109"/>
              <a:gd name="connsiteX8" fmla="*/ 526046 w 5472608"/>
              <a:gd name="connsiteY8" fmla="*/ 508731 h 964109"/>
              <a:gd name="connsiteX9" fmla="*/ 583549 w 5472608"/>
              <a:gd name="connsiteY9" fmla="*/ 482333 h 964109"/>
              <a:gd name="connsiteX10" fmla="*/ 606264 w 5472608"/>
              <a:gd name="connsiteY10" fmla="*/ 403547 h 964109"/>
              <a:gd name="connsiteX11" fmla="*/ 583345 w 5472608"/>
              <a:gd name="connsiteY11" fmla="*/ 324966 h 964109"/>
              <a:gd name="connsiteX12" fmla="*/ 522362 w 5472608"/>
              <a:gd name="connsiteY12" fmla="*/ 300000 h 964109"/>
              <a:gd name="connsiteX13" fmla="*/ 475705 w 5472608"/>
              <a:gd name="connsiteY13" fmla="*/ 311869 h 964109"/>
              <a:gd name="connsiteX14" fmla="*/ 438870 w 5472608"/>
              <a:gd name="connsiteY14" fmla="*/ 342974 h 964109"/>
              <a:gd name="connsiteX15" fmla="*/ 296851 w 5472608"/>
              <a:gd name="connsiteY15" fmla="*/ 322510 h 964109"/>
              <a:gd name="connsiteX16" fmla="*/ 349647 w 5472608"/>
              <a:gd name="connsiteY16" fmla="*/ 0 h 964109"/>
              <a:gd name="connsiteX17" fmla="*/ 745418 w 5472608"/>
              <a:gd name="connsiteY17" fmla="*/ 0 h 964109"/>
              <a:gd name="connsiteX18" fmla="*/ 745418 w 5472608"/>
              <a:gd name="connsiteY18" fmla="*/ 133015 h 964109"/>
              <a:gd name="connsiteX19" fmla="*/ 477342 w 5472608"/>
              <a:gd name="connsiteY19" fmla="*/ 133015 h 964109"/>
              <a:gd name="connsiteX20" fmla="*/ 463017 w 5472608"/>
              <a:gd name="connsiteY20" fmla="*/ 223056 h 964109"/>
              <a:gd name="connsiteX21" fmla="*/ 518065 w 5472608"/>
              <a:gd name="connsiteY21" fmla="*/ 203410 h 964109"/>
              <a:gd name="connsiteX22" fmla="*/ 571885 w 5472608"/>
              <a:gd name="connsiteY22" fmla="*/ 196862 h 964109"/>
              <a:gd name="connsiteX23" fmla="*/ 717997 w 5472608"/>
              <a:gd name="connsiteY23" fmla="*/ 251296 h 964109"/>
              <a:gd name="connsiteX24" fmla="*/ 774068 w 5472608"/>
              <a:gd name="connsiteY24" fmla="*/ 388404 h 964109"/>
              <a:gd name="connsiteX25" fmla="*/ 745214 w 5472608"/>
              <a:gd name="connsiteY25" fmla="*/ 500137 h 964109"/>
              <a:gd name="connsiteX26" fmla="*/ 663358 w 5472608"/>
              <a:gd name="connsiteY26" fmla="*/ 581992 h 964109"/>
              <a:gd name="connsiteX27" fmla="*/ 602939 w 5472608"/>
              <a:gd name="connsiteY27" fmla="*/ 603172 h 964109"/>
              <a:gd name="connsiteX28" fmla="*/ 593378 w 5472608"/>
              <a:gd name="connsiteY28" fmla="*/ 604069 h 964109"/>
              <a:gd name="connsiteX29" fmla="*/ 5472608 w 5472608"/>
              <a:gd name="connsiteY29" fmla="*/ 604069 h 964109"/>
              <a:gd name="connsiteX30" fmla="*/ 5472608 w 5472608"/>
              <a:gd name="connsiteY30" fmla="*/ 964109 h 964109"/>
              <a:gd name="connsiteX0" fmla="*/ 0 w 5472608"/>
              <a:gd name="connsiteY0" fmla="*/ 604069 h 604069"/>
              <a:gd name="connsiteX1" fmla="*/ 471992 w 5472608"/>
              <a:gd name="connsiteY1" fmla="*/ 604069 h 604069"/>
              <a:gd name="connsiteX2" fmla="*/ 425978 w 5472608"/>
              <a:gd name="connsiteY2" fmla="*/ 598977 h 604069"/>
              <a:gd name="connsiteX3" fmla="*/ 353945 w 5472608"/>
              <a:gd name="connsiteY3" fmla="*/ 565416 h 604069"/>
              <a:gd name="connsiteX4" fmla="*/ 305855 w 5472608"/>
              <a:gd name="connsiteY4" fmla="*/ 514870 h 604069"/>
              <a:gd name="connsiteX5" fmla="*/ 275159 w 5472608"/>
              <a:gd name="connsiteY5" fmla="*/ 444475 h 604069"/>
              <a:gd name="connsiteX6" fmla="*/ 443781 w 5472608"/>
              <a:gd name="connsiteY6" fmla="*/ 426057 h 604069"/>
              <a:gd name="connsiteX7" fmla="*/ 472430 w 5472608"/>
              <a:gd name="connsiteY7" fmla="*/ 487654 h 604069"/>
              <a:gd name="connsiteX8" fmla="*/ 526046 w 5472608"/>
              <a:gd name="connsiteY8" fmla="*/ 508731 h 604069"/>
              <a:gd name="connsiteX9" fmla="*/ 583549 w 5472608"/>
              <a:gd name="connsiteY9" fmla="*/ 482333 h 604069"/>
              <a:gd name="connsiteX10" fmla="*/ 606264 w 5472608"/>
              <a:gd name="connsiteY10" fmla="*/ 403547 h 604069"/>
              <a:gd name="connsiteX11" fmla="*/ 583345 w 5472608"/>
              <a:gd name="connsiteY11" fmla="*/ 324966 h 604069"/>
              <a:gd name="connsiteX12" fmla="*/ 522362 w 5472608"/>
              <a:gd name="connsiteY12" fmla="*/ 300000 h 604069"/>
              <a:gd name="connsiteX13" fmla="*/ 475705 w 5472608"/>
              <a:gd name="connsiteY13" fmla="*/ 311869 h 604069"/>
              <a:gd name="connsiteX14" fmla="*/ 438870 w 5472608"/>
              <a:gd name="connsiteY14" fmla="*/ 342974 h 604069"/>
              <a:gd name="connsiteX15" fmla="*/ 296851 w 5472608"/>
              <a:gd name="connsiteY15" fmla="*/ 322510 h 604069"/>
              <a:gd name="connsiteX16" fmla="*/ 349647 w 5472608"/>
              <a:gd name="connsiteY16" fmla="*/ 0 h 604069"/>
              <a:gd name="connsiteX17" fmla="*/ 745418 w 5472608"/>
              <a:gd name="connsiteY17" fmla="*/ 0 h 604069"/>
              <a:gd name="connsiteX18" fmla="*/ 745418 w 5472608"/>
              <a:gd name="connsiteY18" fmla="*/ 133015 h 604069"/>
              <a:gd name="connsiteX19" fmla="*/ 477342 w 5472608"/>
              <a:gd name="connsiteY19" fmla="*/ 133015 h 604069"/>
              <a:gd name="connsiteX20" fmla="*/ 463017 w 5472608"/>
              <a:gd name="connsiteY20" fmla="*/ 223056 h 604069"/>
              <a:gd name="connsiteX21" fmla="*/ 518065 w 5472608"/>
              <a:gd name="connsiteY21" fmla="*/ 203410 h 604069"/>
              <a:gd name="connsiteX22" fmla="*/ 571885 w 5472608"/>
              <a:gd name="connsiteY22" fmla="*/ 196862 h 604069"/>
              <a:gd name="connsiteX23" fmla="*/ 717997 w 5472608"/>
              <a:gd name="connsiteY23" fmla="*/ 251296 h 604069"/>
              <a:gd name="connsiteX24" fmla="*/ 774068 w 5472608"/>
              <a:gd name="connsiteY24" fmla="*/ 388404 h 604069"/>
              <a:gd name="connsiteX25" fmla="*/ 745214 w 5472608"/>
              <a:gd name="connsiteY25" fmla="*/ 500137 h 604069"/>
              <a:gd name="connsiteX26" fmla="*/ 663358 w 5472608"/>
              <a:gd name="connsiteY26" fmla="*/ 581992 h 604069"/>
              <a:gd name="connsiteX27" fmla="*/ 602939 w 5472608"/>
              <a:gd name="connsiteY27" fmla="*/ 603172 h 604069"/>
              <a:gd name="connsiteX28" fmla="*/ 593378 w 5472608"/>
              <a:gd name="connsiteY28" fmla="*/ 604069 h 604069"/>
              <a:gd name="connsiteX29" fmla="*/ 5472608 w 5472608"/>
              <a:gd name="connsiteY29" fmla="*/ 604069 h 60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72608" h="604069">
                <a:moveTo>
                  <a:pt x="0" y="604069"/>
                </a:moveTo>
                <a:lnTo>
                  <a:pt x="471992" y="604069"/>
                </a:lnTo>
                <a:lnTo>
                  <a:pt x="425978" y="598977"/>
                </a:lnTo>
                <a:cubicBezTo>
                  <a:pt x="397737" y="591474"/>
                  <a:pt x="373726" y="580287"/>
                  <a:pt x="353945" y="565416"/>
                </a:cubicBezTo>
                <a:cubicBezTo>
                  <a:pt x="334163" y="550546"/>
                  <a:pt x="318133" y="533697"/>
                  <a:pt x="305855" y="514870"/>
                </a:cubicBezTo>
                <a:cubicBezTo>
                  <a:pt x="293576" y="496044"/>
                  <a:pt x="283344" y="472578"/>
                  <a:pt x="275159" y="444475"/>
                </a:cubicBezTo>
                <a:lnTo>
                  <a:pt x="443781" y="426057"/>
                </a:lnTo>
                <a:cubicBezTo>
                  <a:pt x="447874" y="453070"/>
                  <a:pt x="457424" y="473602"/>
                  <a:pt x="472430" y="487654"/>
                </a:cubicBezTo>
                <a:cubicBezTo>
                  <a:pt x="487437" y="501705"/>
                  <a:pt x="505309" y="508731"/>
                  <a:pt x="526046" y="508731"/>
                </a:cubicBezTo>
                <a:cubicBezTo>
                  <a:pt x="549238" y="508731"/>
                  <a:pt x="568406" y="499932"/>
                  <a:pt x="583549" y="482333"/>
                </a:cubicBezTo>
                <a:cubicBezTo>
                  <a:pt x="598693" y="464734"/>
                  <a:pt x="606264" y="438472"/>
                  <a:pt x="606264" y="403547"/>
                </a:cubicBezTo>
                <a:cubicBezTo>
                  <a:pt x="606264" y="367803"/>
                  <a:pt x="598624" y="341610"/>
                  <a:pt x="583345" y="324966"/>
                </a:cubicBezTo>
                <a:cubicBezTo>
                  <a:pt x="568065" y="308322"/>
                  <a:pt x="547738" y="300000"/>
                  <a:pt x="522362" y="300000"/>
                </a:cubicBezTo>
                <a:cubicBezTo>
                  <a:pt x="506264" y="300000"/>
                  <a:pt x="490712" y="303956"/>
                  <a:pt x="475705" y="311869"/>
                </a:cubicBezTo>
                <a:cubicBezTo>
                  <a:pt x="464518" y="317599"/>
                  <a:pt x="452239" y="327967"/>
                  <a:pt x="438870" y="342974"/>
                </a:cubicBezTo>
                <a:lnTo>
                  <a:pt x="296851" y="322510"/>
                </a:lnTo>
                <a:lnTo>
                  <a:pt x="349647" y="0"/>
                </a:lnTo>
                <a:lnTo>
                  <a:pt x="745418" y="0"/>
                </a:lnTo>
                <a:lnTo>
                  <a:pt x="745418" y="133015"/>
                </a:lnTo>
                <a:lnTo>
                  <a:pt x="477342" y="133015"/>
                </a:lnTo>
                <a:lnTo>
                  <a:pt x="463017" y="223056"/>
                </a:lnTo>
                <a:cubicBezTo>
                  <a:pt x="481571" y="214325"/>
                  <a:pt x="499920" y="207776"/>
                  <a:pt x="518065" y="203410"/>
                </a:cubicBezTo>
                <a:cubicBezTo>
                  <a:pt x="536210" y="199045"/>
                  <a:pt x="554150" y="196862"/>
                  <a:pt x="571885" y="196862"/>
                </a:cubicBezTo>
                <a:cubicBezTo>
                  <a:pt x="631912" y="196862"/>
                  <a:pt x="680616" y="215007"/>
                  <a:pt x="717997" y="251296"/>
                </a:cubicBezTo>
                <a:cubicBezTo>
                  <a:pt x="755378" y="287585"/>
                  <a:pt x="774068" y="333288"/>
                  <a:pt x="774068" y="388404"/>
                </a:cubicBezTo>
                <a:cubicBezTo>
                  <a:pt x="774068" y="427149"/>
                  <a:pt x="764450" y="464393"/>
                  <a:pt x="745214" y="500137"/>
                </a:cubicBezTo>
                <a:cubicBezTo>
                  <a:pt x="725978" y="535880"/>
                  <a:pt x="698693" y="563165"/>
                  <a:pt x="663358" y="581992"/>
                </a:cubicBezTo>
                <a:cubicBezTo>
                  <a:pt x="645691" y="591405"/>
                  <a:pt x="625551" y="598465"/>
                  <a:pt x="602939" y="603172"/>
                </a:cubicBezTo>
                <a:lnTo>
                  <a:pt x="593378" y="604069"/>
                </a:lnTo>
                <a:lnTo>
                  <a:pt x="5472608" y="604069"/>
                </a:lnTo>
              </a:path>
            </a:pathLst>
          </a:custGeom>
          <a:noFill/>
          <a:ln w="9525" cap="rnd">
            <a:solidFill>
              <a:schemeClr val="accent6"/>
            </a:solid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044000" bIns="108000" rtlCol="0" anchor="b">
            <a:noAutofit/>
          </a:bodyPr>
          <a:lstStyle/>
          <a:p>
            <a:pPr algn="l">
              <a:lnSpc>
                <a:spcPct val="130000"/>
              </a:lnSpc>
              <a:spcAft>
                <a:spcPts val="600"/>
              </a:spcAft>
            </a:pPr>
            <a:endParaRPr kumimoji="1" lang="ja-JP" altLang="en-US" sz="2800" dirty="0">
              <a:solidFill>
                <a:schemeClr val="accent1"/>
              </a:solidFill>
              <a:latin typeface="Arial Black" panose="020B0A04020102020204" pitchFamily="34" charset="0"/>
            </a:endParaRPr>
          </a:p>
        </p:txBody>
      </p:sp>
      <p:sp>
        <p:nvSpPr>
          <p:cNvPr id="3" name="角丸四角形 2">
            <a:extLst>
              <a:ext uri="{FF2B5EF4-FFF2-40B4-BE49-F238E27FC236}">
                <a16:creationId xmlns:a16="http://schemas.microsoft.com/office/drawing/2014/main" id="{E2A39055-E8F9-43FC-C6D9-526FB319E998}"/>
              </a:ext>
            </a:extLst>
          </p:cNvPr>
          <p:cNvSpPr/>
          <p:nvPr/>
        </p:nvSpPr>
        <p:spPr>
          <a:xfrm>
            <a:off x="334736" y="926431"/>
            <a:ext cx="8484969" cy="4013431"/>
          </a:xfrm>
          <a:prstGeom prst="roundRect">
            <a:avLst>
              <a:gd name="adj" fmla="val 4615"/>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CBFC09B-33B9-812F-4133-2E5EC633DBB8}"/>
              </a:ext>
            </a:extLst>
          </p:cNvPr>
          <p:cNvSpPr txBox="1"/>
          <p:nvPr/>
        </p:nvSpPr>
        <p:spPr>
          <a:xfrm>
            <a:off x="1045167" y="1000470"/>
            <a:ext cx="7077729" cy="400110"/>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ビジネスモデルはどうなっているかビジネスモデルはどうなっているかビジネスモデルはどうなっているかビジネスモデルはどうなっているかビジネスモデルはどうなっているかビジネスモデルはどうなっているか</a:t>
            </a:r>
          </a:p>
        </p:txBody>
      </p:sp>
      <p:sp>
        <p:nvSpPr>
          <p:cNvPr id="6" name="テキスト ボックス 5">
            <a:extLst>
              <a:ext uri="{FF2B5EF4-FFF2-40B4-BE49-F238E27FC236}">
                <a16:creationId xmlns:a16="http://schemas.microsoft.com/office/drawing/2014/main" id="{8263963C-047B-9C27-7F7C-F3F4E20FC315}"/>
              </a:ext>
            </a:extLst>
          </p:cNvPr>
          <p:cNvSpPr txBox="1"/>
          <p:nvPr/>
        </p:nvSpPr>
        <p:spPr>
          <a:xfrm>
            <a:off x="2494721" y="511015"/>
            <a:ext cx="4160113" cy="400110"/>
          </a:xfrm>
          <a:prstGeom prst="rect">
            <a:avLst/>
          </a:prstGeom>
          <a:noFill/>
        </p:spPr>
        <p:txBody>
          <a:bodyPr wrap="none" rtlCol="0">
            <a:spAutoFit/>
          </a:bodyPr>
          <a:lstStyle/>
          <a:p>
            <a:pPr algn="ctr">
              <a:tabLst>
                <a:tab pos="612775" algn="l"/>
              </a:tabLst>
            </a:pPr>
            <a:r>
              <a:rPr kumimoji="1" lang="ja-JP" altLang="en-US" sz="2000" b="1">
                <a:solidFill>
                  <a:schemeClr val="accent6"/>
                </a:solidFill>
                <a:latin typeface="Yu Gothic" panose="020B0400000000000000" pitchFamily="34" charset="-128"/>
                <a:ea typeface="Yu Gothic" panose="020B0400000000000000" pitchFamily="34" charset="-128"/>
              </a:rPr>
              <a:t>ビジネスモデルの見出し</a:t>
            </a:r>
            <a:r>
              <a:rPr kumimoji="1" lang="en-US" altLang="ja-JP" sz="2000" b="1" dirty="0">
                <a:solidFill>
                  <a:schemeClr val="accent6"/>
                </a:solidFill>
                <a:latin typeface="Yu Gothic" panose="020B0400000000000000" pitchFamily="34" charset="-128"/>
                <a:ea typeface="Yu Gothic" panose="020B0400000000000000" pitchFamily="34" charset="-128"/>
              </a:rPr>
              <a:t>/</a:t>
            </a:r>
            <a:r>
              <a:rPr kumimoji="1" lang="ja-JP" altLang="en-US" sz="2000" b="1">
                <a:solidFill>
                  <a:schemeClr val="accent6"/>
                </a:solidFill>
                <a:latin typeface="Yu Gothic" panose="020B0400000000000000" pitchFamily="34" charset="-128"/>
                <a:ea typeface="Yu Gothic" panose="020B0400000000000000" pitchFamily="34" charset="-128"/>
              </a:rPr>
              <a:t>タイトル</a:t>
            </a:r>
          </a:p>
        </p:txBody>
      </p:sp>
      <p:sp>
        <p:nvSpPr>
          <p:cNvPr id="7" name="テキスト ボックス 6">
            <a:extLst>
              <a:ext uri="{FF2B5EF4-FFF2-40B4-BE49-F238E27FC236}">
                <a16:creationId xmlns:a16="http://schemas.microsoft.com/office/drawing/2014/main" id="{1455E531-722A-174A-70CC-7747C51A8FF6}"/>
              </a:ext>
            </a:extLst>
          </p:cNvPr>
          <p:cNvSpPr txBox="1"/>
          <p:nvPr/>
        </p:nvSpPr>
        <p:spPr>
          <a:xfrm>
            <a:off x="1358412" y="4091651"/>
            <a:ext cx="6699800" cy="738664"/>
          </a:xfrm>
          <a:prstGeom prst="rect">
            <a:avLst/>
          </a:prstGeom>
          <a:noFill/>
        </p:spPr>
        <p:txBody>
          <a:bodyPr wrap="square" rtlCol="0">
            <a:spAutoFit/>
          </a:bodyPr>
          <a:lstStyle/>
          <a:p>
            <a:pPr>
              <a:tabLst>
                <a:tab pos="612775" algn="l"/>
              </a:tabLst>
            </a:pPr>
            <a:r>
              <a:rPr kumimoji="1" lang="ja-JP" altLang="en-US" sz="1200" b="1">
                <a:solidFill>
                  <a:schemeClr val="accent3"/>
                </a:solidFill>
                <a:latin typeface="Yu Gothic" panose="020B0400000000000000" pitchFamily="34" charset="-128"/>
                <a:ea typeface="Yu Gothic" panose="020B0400000000000000" pitchFamily="34" charset="-128"/>
              </a:rPr>
              <a:t>ユニークネスは何かアイデア</a:t>
            </a:r>
            <a:r>
              <a:rPr kumimoji="1" lang="ja-JP" altLang="en-US" sz="1200" b="1" dirty="0">
                <a:solidFill>
                  <a:schemeClr val="accent3"/>
                </a:solidFill>
                <a:latin typeface="Yu Gothic" panose="020B0400000000000000" pitchFamily="34" charset="-128"/>
                <a:ea typeface="Yu Gothic" panose="020B0400000000000000" pitchFamily="34" charset="-128"/>
              </a:rPr>
              <a:t>の競合優位性は</a:t>
            </a:r>
            <a:r>
              <a:rPr kumimoji="1" lang="ja-JP" altLang="en-US" sz="1200" b="1">
                <a:solidFill>
                  <a:schemeClr val="accent3"/>
                </a:solidFill>
                <a:latin typeface="Yu Gothic" panose="020B0400000000000000" pitchFamily="34" charset="-128"/>
                <a:ea typeface="Yu Gothic" panose="020B0400000000000000" pitchFamily="34" charset="-128"/>
              </a:rPr>
              <a:t>何か</a:t>
            </a:r>
            <a:endParaRPr kumimoji="1" lang="en-US" altLang="ja-JP" sz="1200" b="1" dirty="0">
              <a:solidFill>
                <a:schemeClr val="accent3"/>
              </a:solidFill>
              <a:latin typeface="Yu Gothic" panose="020B0400000000000000" pitchFamily="34" charset="-128"/>
              <a:ea typeface="Yu Gothic" panose="020B0400000000000000" pitchFamily="34" charset="-128"/>
            </a:endParaRPr>
          </a:p>
          <a:p>
            <a:pPr>
              <a:tabLst>
                <a:tab pos="612775" algn="l"/>
              </a:tabLst>
            </a:pPr>
            <a:r>
              <a:rPr kumimoji="1" lang="ja-JP" altLang="en-US" sz="1000">
                <a:latin typeface="Yu Gothic" panose="020B0400000000000000" pitchFamily="34" charset="-128"/>
                <a:ea typeface="Yu Gothic" panose="020B0400000000000000" pitchFamily="34" charset="-128"/>
              </a:rPr>
              <a:t>ユニークネス</a:t>
            </a:r>
            <a:r>
              <a:rPr kumimoji="1" lang="ja-JP" altLang="en-US" sz="1000" dirty="0">
                <a:latin typeface="Yu Gothic" panose="020B0400000000000000" pitchFamily="34" charset="-128"/>
                <a:ea typeface="Yu Gothic" panose="020B0400000000000000" pitchFamily="34" charset="-128"/>
              </a:rPr>
              <a:t>は何かアイデアの競合優位性は何か、ユニークネスは何かアイデアの競合優位性は何か、ユニークネスは何かアイデアの競合優位性は何か、ユニークネスは何かアイデアの競合優位性は何か、ユニークネスは何かアイデアの競合優位性は何か、ユニークネスは何かアイデアの競合優位性は何か、ユニークネスは何か</a:t>
            </a:r>
          </a:p>
        </p:txBody>
      </p:sp>
      <p:grpSp>
        <p:nvGrpSpPr>
          <p:cNvPr id="53" name="グループ化 52">
            <a:extLst>
              <a:ext uri="{FF2B5EF4-FFF2-40B4-BE49-F238E27FC236}">
                <a16:creationId xmlns:a16="http://schemas.microsoft.com/office/drawing/2014/main" id="{9481108B-7B0B-7123-CAC7-8F1BFB1870E4}"/>
              </a:ext>
            </a:extLst>
          </p:cNvPr>
          <p:cNvGrpSpPr/>
          <p:nvPr/>
        </p:nvGrpSpPr>
        <p:grpSpPr>
          <a:xfrm rot="18000000">
            <a:off x="755791" y="3960533"/>
            <a:ext cx="664912" cy="477825"/>
            <a:chOff x="781669" y="2750507"/>
            <a:chExt cx="757760" cy="544548"/>
          </a:xfrm>
          <a:solidFill>
            <a:schemeClr val="accent6"/>
          </a:solidFill>
        </p:grpSpPr>
        <p:sp>
          <p:nvSpPr>
            <p:cNvPr id="54" name="二等辺三角形 42">
              <a:extLst>
                <a:ext uri="{FF2B5EF4-FFF2-40B4-BE49-F238E27FC236}">
                  <a16:creationId xmlns:a16="http://schemas.microsoft.com/office/drawing/2014/main" id="{8A18593F-961F-6370-4A70-594D5B2D4DDC}"/>
                </a:ext>
              </a:extLst>
            </p:cNvPr>
            <p:cNvSpPr/>
            <p:nvPr/>
          </p:nvSpPr>
          <p:spPr>
            <a:xfrm rot="10800000">
              <a:off x="1045638" y="2750507"/>
              <a:ext cx="229822" cy="528564"/>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dirty="0">
                <a:solidFill>
                  <a:schemeClr val="accent1"/>
                </a:solidFill>
              </a:endParaRPr>
            </a:p>
          </p:txBody>
        </p:sp>
        <p:sp>
          <p:nvSpPr>
            <p:cNvPr id="55" name="二等辺三角形 44">
              <a:extLst>
                <a:ext uri="{FF2B5EF4-FFF2-40B4-BE49-F238E27FC236}">
                  <a16:creationId xmlns:a16="http://schemas.microsoft.com/office/drawing/2014/main" id="{47C18EB8-F74E-4383-B0F0-05F4B4CB67B7}"/>
                </a:ext>
              </a:extLst>
            </p:cNvPr>
            <p:cNvSpPr/>
            <p:nvPr/>
          </p:nvSpPr>
          <p:spPr>
            <a:xfrm rot="9000000">
              <a:off x="781669" y="2882774"/>
              <a:ext cx="229822" cy="412281"/>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dirty="0">
                <a:solidFill>
                  <a:schemeClr val="accent1"/>
                </a:solidFill>
              </a:endParaRPr>
            </a:p>
          </p:txBody>
        </p:sp>
        <p:sp>
          <p:nvSpPr>
            <p:cNvPr id="56" name="二等辺三角形 45">
              <a:extLst>
                <a:ext uri="{FF2B5EF4-FFF2-40B4-BE49-F238E27FC236}">
                  <a16:creationId xmlns:a16="http://schemas.microsoft.com/office/drawing/2014/main" id="{2C0AFAC1-B448-6ECE-90F7-450616F622D4}"/>
                </a:ext>
              </a:extLst>
            </p:cNvPr>
            <p:cNvSpPr/>
            <p:nvPr/>
          </p:nvSpPr>
          <p:spPr>
            <a:xfrm rot="12600000" flipH="1">
              <a:off x="1309607" y="2882774"/>
              <a:ext cx="229822" cy="412281"/>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dirty="0">
                <a:solidFill>
                  <a:schemeClr val="accent1"/>
                </a:solidFill>
              </a:endParaRPr>
            </a:p>
          </p:txBody>
        </p:sp>
      </p:grpSp>
      <p:grpSp>
        <p:nvGrpSpPr>
          <p:cNvPr id="2" name="グループ化 1">
            <a:extLst>
              <a:ext uri="{FF2B5EF4-FFF2-40B4-BE49-F238E27FC236}">
                <a16:creationId xmlns:a16="http://schemas.microsoft.com/office/drawing/2014/main" id="{68CFC66E-DDDD-1899-7C1E-23624EB42E82}"/>
              </a:ext>
            </a:extLst>
          </p:cNvPr>
          <p:cNvGrpSpPr/>
          <p:nvPr/>
        </p:nvGrpSpPr>
        <p:grpSpPr>
          <a:xfrm>
            <a:off x="560149" y="1400580"/>
            <a:ext cx="8023702" cy="2530935"/>
            <a:chOff x="560149" y="1400580"/>
            <a:chExt cx="8023702" cy="2530935"/>
          </a:xfrm>
        </p:grpSpPr>
        <p:sp>
          <p:nvSpPr>
            <p:cNvPr id="41" name="正方形/長方形 40">
              <a:extLst>
                <a:ext uri="{FF2B5EF4-FFF2-40B4-BE49-F238E27FC236}">
                  <a16:creationId xmlns:a16="http://schemas.microsoft.com/office/drawing/2014/main" id="{E3D5356D-086D-A04A-443B-AF11F8DA7871}"/>
                </a:ext>
              </a:extLst>
            </p:cNvPr>
            <p:cNvSpPr/>
            <p:nvPr/>
          </p:nvSpPr>
          <p:spPr>
            <a:xfrm>
              <a:off x="560149" y="1400580"/>
              <a:ext cx="319786" cy="1269962"/>
            </a:xfrm>
            <a:prstGeom prst="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1100" dirty="0"/>
                <a:t>◯</a:t>
              </a:r>
              <a:r>
                <a:rPr kumimoji="1" lang="ja-JP" altLang="en-US" sz="1100"/>
                <a:t>△□</a:t>
              </a:r>
            </a:p>
          </p:txBody>
        </p:sp>
        <p:sp>
          <p:nvSpPr>
            <p:cNvPr id="42" name="正方形/長方形 41">
              <a:extLst>
                <a:ext uri="{FF2B5EF4-FFF2-40B4-BE49-F238E27FC236}">
                  <a16:creationId xmlns:a16="http://schemas.microsoft.com/office/drawing/2014/main" id="{731D4866-4468-26FB-0F49-23F006FED2F1}"/>
                </a:ext>
              </a:extLst>
            </p:cNvPr>
            <p:cNvSpPr/>
            <p:nvPr/>
          </p:nvSpPr>
          <p:spPr>
            <a:xfrm>
              <a:off x="560149" y="2661553"/>
              <a:ext cx="319786" cy="1269962"/>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1100" dirty="0"/>
                <a:t>◯</a:t>
              </a:r>
              <a:r>
                <a:rPr kumimoji="1" lang="ja-JP" altLang="en-US" sz="1100"/>
                <a:t>△□</a:t>
              </a:r>
            </a:p>
          </p:txBody>
        </p:sp>
        <p:sp>
          <p:nvSpPr>
            <p:cNvPr id="43" name="正方形/長方形 42">
              <a:extLst>
                <a:ext uri="{FF2B5EF4-FFF2-40B4-BE49-F238E27FC236}">
                  <a16:creationId xmlns:a16="http://schemas.microsoft.com/office/drawing/2014/main" id="{0F131F8A-1234-25B3-C888-9E6CCB11182F}"/>
                </a:ext>
              </a:extLst>
            </p:cNvPr>
            <p:cNvSpPr/>
            <p:nvPr/>
          </p:nvSpPr>
          <p:spPr>
            <a:xfrm>
              <a:off x="900179" y="1400580"/>
              <a:ext cx="7683672" cy="1269962"/>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7FE80CA2-7744-AEE3-0B3F-312B912BBB1A}"/>
                </a:ext>
              </a:extLst>
            </p:cNvPr>
            <p:cNvSpPr/>
            <p:nvPr/>
          </p:nvSpPr>
          <p:spPr>
            <a:xfrm>
              <a:off x="900179" y="2661553"/>
              <a:ext cx="7683672" cy="1269962"/>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A5D1988-6E4F-5E60-5412-3F1D22FE84D6}"/>
                </a:ext>
              </a:extLst>
            </p:cNvPr>
            <p:cNvSpPr/>
            <p:nvPr/>
          </p:nvSpPr>
          <p:spPr>
            <a:xfrm>
              <a:off x="1223445" y="1473524"/>
              <a:ext cx="1380843" cy="105864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spcAft>
                  <a:spcPts val="300"/>
                </a:spcAft>
              </a:pPr>
              <a:r>
                <a:rPr kumimoji="1" lang="ja-JP" altLang="en-US" sz="900">
                  <a:solidFill>
                    <a:schemeClr val="accent3"/>
                  </a:solidFill>
                </a:rPr>
                <a:t>△ △ △ △ △ △</a:t>
              </a:r>
              <a:endParaRPr kumimoji="1" lang="ja-JP" altLang="en-US" sz="900" dirty="0">
                <a:solidFill>
                  <a:schemeClr val="accent3"/>
                </a:solidFill>
              </a:endParaRPr>
            </a:p>
          </p:txBody>
        </p:sp>
        <p:sp>
          <p:nvSpPr>
            <p:cNvPr id="11" name="四角形: 角を丸くする 10">
              <a:extLst>
                <a:ext uri="{FF2B5EF4-FFF2-40B4-BE49-F238E27FC236}">
                  <a16:creationId xmlns:a16="http://schemas.microsoft.com/office/drawing/2014/main" id="{8832072B-7E4E-82AB-B7ED-CCBE98C0C852}"/>
                </a:ext>
              </a:extLst>
            </p:cNvPr>
            <p:cNvSpPr/>
            <p:nvPr/>
          </p:nvSpPr>
          <p:spPr>
            <a:xfrm>
              <a:off x="1349406" y="1749692"/>
              <a:ext cx="1128920" cy="190199"/>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kumimoji="1" lang="en-US" altLang="ja-JP" sz="900" dirty="0">
                  <a:solidFill>
                    <a:schemeClr val="bg1"/>
                  </a:solidFill>
                </a:rPr>
                <a:t>XXXXXXXX</a:t>
              </a:r>
              <a:endParaRPr kumimoji="1" lang="ja-JP" altLang="en-US" sz="900" dirty="0">
                <a:solidFill>
                  <a:schemeClr val="bg1"/>
                </a:solidFill>
              </a:endParaRPr>
            </a:p>
          </p:txBody>
        </p:sp>
        <p:sp>
          <p:nvSpPr>
            <p:cNvPr id="12" name="四角形: 角を丸くする 12">
              <a:extLst>
                <a:ext uri="{FF2B5EF4-FFF2-40B4-BE49-F238E27FC236}">
                  <a16:creationId xmlns:a16="http://schemas.microsoft.com/office/drawing/2014/main" id="{919343A5-3E47-C021-34D5-D232F40C1A24}"/>
                </a:ext>
              </a:extLst>
            </p:cNvPr>
            <p:cNvSpPr/>
            <p:nvPr/>
          </p:nvSpPr>
          <p:spPr>
            <a:xfrm>
              <a:off x="1349406" y="2002880"/>
              <a:ext cx="1128920" cy="190199"/>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kumimoji="1" lang="en-US" altLang="ja-JP" sz="900" dirty="0">
                  <a:solidFill>
                    <a:schemeClr val="bg1"/>
                  </a:solidFill>
                </a:rPr>
                <a:t>XXXXXXXX</a:t>
              </a:r>
              <a:endParaRPr kumimoji="1" lang="ja-JP" altLang="en-US" sz="900" dirty="0">
                <a:solidFill>
                  <a:schemeClr val="bg1"/>
                </a:solidFill>
              </a:endParaRPr>
            </a:p>
          </p:txBody>
        </p:sp>
        <p:sp>
          <p:nvSpPr>
            <p:cNvPr id="13" name="正方形/長方形 12">
              <a:extLst>
                <a:ext uri="{FF2B5EF4-FFF2-40B4-BE49-F238E27FC236}">
                  <a16:creationId xmlns:a16="http://schemas.microsoft.com/office/drawing/2014/main" id="{11E1170F-8805-B688-D0EC-C8867BBA344C}"/>
                </a:ext>
              </a:extLst>
            </p:cNvPr>
            <p:cNvSpPr/>
            <p:nvPr/>
          </p:nvSpPr>
          <p:spPr>
            <a:xfrm>
              <a:off x="3003198" y="1473524"/>
              <a:ext cx="1380843" cy="105864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spcAft>
                  <a:spcPts val="300"/>
                </a:spcAft>
              </a:pPr>
              <a:r>
                <a:rPr kumimoji="1" lang="ja-JP" altLang="en-US" sz="900">
                  <a:solidFill>
                    <a:schemeClr val="accent3"/>
                  </a:solidFill>
                </a:rPr>
                <a:t>△ △ △ △ △ △</a:t>
              </a:r>
              <a:endParaRPr kumimoji="1" lang="ja-JP" altLang="en-US" sz="900" dirty="0">
                <a:solidFill>
                  <a:schemeClr val="accent3"/>
                </a:solidFill>
              </a:endParaRPr>
            </a:p>
          </p:txBody>
        </p:sp>
        <p:sp>
          <p:nvSpPr>
            <p:cNvPr id="14" name="四角形: 角を丸くする 18">
              <a:extLst>
                <a:ext uri="{FF2B5EF4-FFF2-40B4-BE49-F238E27FC236}">
                  <a16:creationId xmlns:a16="http://schemas.microsoft.com/office/drawing/2014/main" id="{D7A81D45-3905-3328-D558-A14E5B4167CB}"/>
                </a:ext>
              </a:extLst>
            </p:cNvPr>
            <p:cNvSpPr/>
            <p:nvPr/>
          </p:nvSpPr>
          <p:spPr>
            <a:xfrm>
              <a:off x="3129159" y="1749692"/>
              <a:ext cx="1128920" cy="190199"/>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kumimoji="1" lang="en-US" altLang="ja-JP" sz="900" dirty="0">
                  <a:solidFill>
                    <a:schemeClr val="bg1"/>
                  </a:solidFill>
                </a:rPr>
                <a:t>XXXXXXXX</a:t>
              </a:r>
              <a:endParaRPr kumimoji="1" lang="ja-JP" altLang="en-US" sz="900" dirty="0">
                <a:solidFill>
                  <a:schemeClr val="bg1"/>
                </a:solidFill>
              </a:endParaRPr>
            </a:p>
          </p:txBody>
        </p:sp>
        <p:sp>
          <p:nvSpPr>
            <p:cNvPr id="15" name="四角形: 角を丸くする 24">
              <a:extLst>
                <a:ext uri="{FF2B5EF4-FFF2-40B4-BE49-F238E27FC236}">
                  <a16:creationId xmlns:a16="http://schemas.microsoft.com/office/drawing/2014/main" id="{A033806B-1437-C4F5-4D7B-73CD2A734A56}"/>
                </a:ext>
              </a:extLst>
            </p:cNvPr>
            <p:cNvSpPr/>
            <p:nvPr/>
          </p:nvSpPr>
          <p:spPr>
            <a:xfrm>
              <a:off x="3129159" y="2002880"/>
              <a:ext cx="1128920" cy="190199"/>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kumimoji="1" lang="en-US" altLang="ja-JP" sz="900" dirty="0">
                  <a:solidFill>
                    <a:schemeClr val="bg1"/>
                  </a:solidFill>
                </a:rPr>
                <a:t>XXXXXXXX</a:t>
              </a:r>
              <a:endParaRPr kumimoji="1" lang="ja-JP" altLang="en-US" sz="900" dirty="0">
                <a:solidFill>
                  <a:schemeClr val="bg1"/>
                </a:solidFill>
              </a:endParaRPr>
            </a:p>
          </p:txBody>
        </p:sp>
        <p:sp>
          <p:nvSpPr>
            <p:cNvPr id="16" name="四角形: 角を丸くする 25">
              <a:extLst>
                <a:ext uri="{FF2B5EF4-FFF2-40B4-BE49-F238E27FC236}">
                  <a16:creationId xmlns:a16="http://schemas.microsoft.com/office/drawing/2014/main" id="{0654088F-9951-9455-EE44-F206AAF0DD89}"/>
                </a:ext>
              </a:extLst>
            </p:cNvPr>
            <p:cNvSpPr/>
            <p:nvPr/>
          </p:nvSpPr>
          <p:spPr>
            <a:xfrm>
              <a:off x="3129159" y="2256068"/>
              <a:ext cx="1128920" cy="190199"/>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kumimoji="1" lang="en-US" altLang="ja-JP" sz="900" dirty="0">
                  <a:solidFill>
                    <a:schemeClr val="bg1"/>
                  </a:solidFill>
                </a:rPr>
                <a:t>XXXXXXXX</a:t>
              </a:r>
              <a:endParaRPr kumimoji="1" lang="ja-JP" altLang="en-US" sz="900" dirty="0">
                <a:solidFill>
                  <a:schemeClr val="bg1"/>
                </a:solidFill>
              </a:endParaRPr>
            </a:p>
          </p:txBody>
        </p:sp>
        <p:cxnSp>
          <p:nvCxnSpPr>
            <p:cNvPr id="17" name="直線コネクタ 16">
              <a:extLst>
                <a:ext uri="{FF2B5EF4-FFF2-40B4-BE49-F238E27FC236}">
                  <a16:creationId xmlns:a16="http://schemas.microsoft.com/office/drawing/2014/main" id="{E700FF3E-49B0-34D7-3DE2-6A8C7AB38A93}"/>
                </a:ext>
              </a:extLst>
            </p:cNvPr>
            <p:cNvCxnSpPr>
              <a:endCxn id="13" idx="1"/>
            </p:cNvCxnSpPr>
            <p:nvPr/>
          </p:nvCxnSpPr>
          <p:spPr>
            <a:xfrm>
              <a:off x="2604287" y="2002847"/>
              <a:ext cx="398911" cy="0"/>
            </a:xfrm>
            <a:prstGeom prst="line">
              <a:avLst/>
            </a:prstGeom>
            <a:ln w="28575" cap="rnd">
              <a:solidFill>
                <a:schemeClr val="accent3"/>
              </a:solidFill>
              <a:round/>
              <a:tailEnd type="arrow" w="lg" len="sm"/>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CBC8BAF2-E7AD-D844-E41A-D7B96956841C}"/>
                </a:ext>
              </a:extLst>
            </p:cNvPr>
            <p:cNvCxnSpPr>
              <a:cxnSpLocks/>
              <a:stCxn id="13" idx="2"/>
              <a:endCxn id="19" idx="0"/>
            </p:cNvCxnSpPr>
            <p:nvPr/>
          </p:nvCxnSpPr>
          <p:spPr>
            <a:xfrm>
              <a:off x="3693619" y="2532170"/>
              <a:ext cx="0" cy="276744"/>
            </a:xfrm>
            <a:prstGeom prst="line">
              <a:avLst/>
            </a:prstGeom>
            <a:ln w="28575" cap="rnd">
              <a:solidFill>
                <a:schemeClr val="accent3"/>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F543D98D-44F9-EAF4-D336-665C81B33EA2}"/>
                </a:ext>
              </a:extLst>
            </p:cNvPr>
            <p:cNvSpPr/>
            <p:nvPr/>
          </p:nvSpPr>
          <p:spPr>
            <a:xfrm>
              <a:off x="3003198" y="2808913"/>
              <a:ext cx="1380843" cy="1058646"/>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spcAft>
                  <a:spcPts val="300"/>
                </a:spcAft>
              </a:pPr>
              <a:r>
                <a:rPr kumimoji="1" lang="ja-JP" altLang="en-US" sz="900">
                  <a:solidFill>
                    <a:schemeClr val="bg1"/>
                  </a:solidFill>
                </a:rPr>
                <a:t>△ △ △ △ △ △</a:t>
              </a:r>
              <a:endParaRPr kumimoji="1" lang="ja-JP" altLang="en-US" sz="900" dirty="0">
                <a:solidFill>
                  <a:schemeClr val="bg1"/>
                </a:solidFill>
              </a:endParaRPr>
            </a:p>
          </p:txBody>
        </p:sp>
        <p:sp>
          <p:nvSpPr>
            <p:cNvPr id="20" name="四角形: 角を丸くする 29">
              <a:extLst>
                <a:ext uri="{FF2B5EF4-FFF2-40B4-BE49-F238E27FC236}">
                  <a16:creationId xmlns:a16="http://schemas.microsoft.com/office/drawing/2014/main" id="{B769D032-E67B-5DAE-914C-7D3EBD064CCC}"/>
                </a:ext>
              </a:extLst>
            </p:cNvPr>
            <p:cNvSpPr/>
            <p:nvPr/>
          </p:nvSpPr>
          <p:spPr>
            <a:xfrm>
              <a:off x="3129159" y="3033006"/>
              <a:ext cx="1128920" cy="376509"/>
            </a:xfrm>
            <a:prstGeom prst="roundRect">
              <a:avLst>
                <a:gd name="adj" fmla="val 10512"/>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kumimoji="1" lang="en-US" altLang="ja-JP" sz="600" dirty="0">
                  <a:solidFill>
                    <a:schemeClr val="accent3"/>
                  </a:solidFill>
                </a:rPr>
                <a:t>XXXXXXXXXXXXXXXXXXXXX</a:t>
              </a:r>
            </a:p>
            <a:p>
              <a:r>
                <a:rPr kumimoji="1" lang="en-US" altLang="ja-JP" sz="600" dirty="0">
                  <a:solidFill>
                    <a:schemeClr val="accent3"/>
                  </a:solidFill>
                </a:rPr>
                <a:t>XXXXXXXXXXXXXXXXXX</a:t>
              </a:r>
              <a:endParaRPr kumimoji="1" lang="ja-JP" altLang="en-US" sz="600">
                <a:solidFill>
                  <a:schemeClr val="accent3"/>
                </a:solidFill>
              </a:endParaRPr>
            </a:p>
          </p:txBody>
        </p:sp>
        <p:sp>
          <p:nvSpPr>
            <p:cNvPr id="21" name="四角形: 角を丸くする 38">
              <a:extLst>
                <a:ext uri="{FF2B5EF4-FFF2-40B4-BE49-F238E27FC236}">
                  <a16:creationId xmlns:a16="http://schemas.microsoft.com/office/drawing/2014/main" id="{6D579F65-56D5-3140-8880-59EA66248945}"/>
                </a:ext>
              </a:extLst>
            </p:cNvPr>
            <p:cNvSpPr/>
            <p:nvPr/>
          </p:nvSpPr>
          <p:spPr>
            <a:xfrm>
              <a:off x="3129159" y="3447833"/>
              <a:ext cx="1128920" cy="376509"/>
            </a:xfrm>
            <a:prstGeom prst="roundRect">
              <a:avLst>
                <a:gd name="adj" fmla="val 10512"/>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kumimoji="1" lang="en-US" altLang="ja-JP" sz="600" dirty="0">
                  <a:solidFill>
                    <a:schemeClr val="accent3"/>
                  </a:solidFill>
                </a:rPr>
                <a:t>XXXXXXXXXXXXXXXXXXXXX</a:t>
              </a:r>
            </a:p>
            <a:p>
              <a:r>
                <a:rPr kumimoji="1" lang="en-US" altLang="ja-JP" sz="600" dirty="0">
                  <a:solidFill>
                    <a:schemeClr val="accent3"/>
                  </a:solidFill>
                </a:rPr>
                <a:t>XXXXXXXXXXXXXXXXXX</a:t>
              </a:r>
              <a:endParaRPr kumimoji="1" lang="ja-JP" altLang="en-US" sz="600" dirty="0">
                <a:solidFill>
                  <a:schemeClr val="accent3"/>
                </a:solidFill>
              </a:endParaRPr>
            </a:p>
          </p:txBody>
        </p:sp>
        <p:sp>
          <p:nvSpPr>
            <p:cNvPr id="22" name="正方形/長方形 21">
              <a:extLst>
                <a:ext uri="{FF2B5EF4-FFF2-40B4-BE49-F238E27FC236}">
                  <a16:creationId xmlns:a16="http://schemas.microsoft.com/office/drawing/2014/main" id="{A2758078-7234-8F32-3CE1-0C6D17355AA5}"/>
                </a:ext>
              </a:extLst>
            </p:cNvPr>
            <p:cNvSpPr/>
            <p:nvPr/>
          </p:nvSpPr>
          <p:spPr>
            <a:xfrm>
              <a:off x="4782950" y="1473524"/>
              <a:ext cx="1380843" cy="105864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spcAft>
                  <a:spcPts val="300"/>
                </a:spcAft>
              </a:pPr>
              <a:r>
                <a:rPr kumimoji="1" lang="ja-JP" altLang="en-US" sz="900">
                  <a:solidFill>
                    <a:schemeClr val="accent3"/>
                  </a:solidFill>
                </a:rPr>
                <a:t>△ △ △ △ △ △</a:t>
              </a:r>
              <a:endParaRPr kumimoji="1" lang="ja-JP" altLang="en-US" sz="900" dirty="0">
                <a:solidFill>
                  <a:schemeClr val="accent3"/>
                </a:solidFill>
              </a:endParaRPr>
            </a:p>
          </p:txBody>
        </p:sp>
        <p:sp>
          <p:nvSpPr>
            <p:cNvPr id="23" name="正方形/長方形 22">
              <a:extLst>
                <a:ext uri="{FF2B5EF4-FFF2-40B4-BE49-F238E27FC236}">
                  <a16:creationId xmlns:a16="http://schemas.microsoft.com/office/drawing/2014/main" id="{C3B0190D-037C-C0DF-139A-5CDD26A70F3A}"/>
                </a:ext>
              </a:extLst>
            </p:cNvPr>
            <p:cNvSpPr/>
            <p:nvPr/>
          </p:nvSpPr>
          <p:spPr>
            <a:xfrm>
              <a:off x="4782950" y="2808913"/>
              <a:ext cx="1380843" cy="1058646"/>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spcAft>
                  <a:spcPts val="300"/>
                </a:spcAft>
              </a:pPr>
              <a:r>
                <a:rPr kumimoji="1" lang="ja-JP" altLang="en-US" sz="900">
                  <a:solidFill>
                    <a:schemeClr val="bg1"/>
                  </a:solidFill>
                </a:rPr>
                <a:t>△ △ △ △ △ △</a:t>
              </a:r>
              <a:endParaRPr kumimoji="1" lang="ja-JP" altLang="en-US" sz="900" dirty="0">
                <a:solidFill>
                  <a:schemeClr val="bg1"/>
                </a:solidFill>
              </a:endParaRPr>
            </a:p>
          </p:txBody>
        </p:sp>
        <p:sp>
          <p:nvSpPr>
            <p:cNvPr id="24" name="正方形/長方形 23">
              <a:extLst>
                <a:ext uri="{FF2B5EF4-FFF2-40B4-BE49-F238E27FC236}">
                  <a16:creationId xmlns:a16="http://schemas.microsoft.com/office/drawing/2014/main" id="{2DA6BE94-467B-6E58-4DD6-BDBC5CCF5F3B}"/>
                </a:ext>
              </a:extLst>
            </p:cNvPr>
            <p:cNvSpPr/>
            <p:nvPr/>
          </p:nvSpPr>
          <p:spPr>
            <a:xfrm>
              <a:off x="6562703" y="2808913"/>
              <a:ext cx="1380843" cy="1058646"/>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spcAft>
                  <a:spcPts val="300"/>
                </a:spcAft>
              </a:pPr>
              <a:r>
                <a:rPr kumimoji="1" lang="ja-JP" altLang="en-US" sz="900">
                  <a:solidFill>
                    <a:schemeClr val="bg1"/>
                  </a:solidFill>
                </a:rPr>
                <a:t>△ △ △ △ △ △</a:t>
              </a:r>
              <a:endParaRPr kumimoji="1" lang="ja-JP" altLang="en-US" sz="900" dirty="0">
                <a:solidFill>
                  <a:schemeClr val="bg1"/>
                </a:solidFill>
              </a:endParaRPr>
            </a:p>
          </p:txBody>
        </p:sp>
        <p:cxnSp>
          <p:nvCxnSpPr>
            <p:cNvPr id="28" name="直線コネクタ 27">
              <a:extLst>
                <a:ext uri="{FF2B5EF4-FFF2-40B4-BE49-F238E27FC236}">
                  <a16:creationId xmlns:a16="http://schemas.microsoft.com/office/drawing/2014/main" id="{334EC20E-6E31-C5F9-EE3E-1DF7622D544D}"/>
                </a:ext>
              </a:extLst>
            </p:cNvPr>
            <p:cNvCxnSpPr>
              <a:cxnSpLocks/>
              <a:stCxn id="21" idx="3"/>
            </p:cNvCxnSpPr>
            <p:nvPr/>
          </p:nvCxnSpPr>
          <p:spPr>
            <a:xfrm>
              <a:off x="4258079" y="3636088"/>
              <a:ext cx="524872" cy="1"/>
            </a:xfrm>
            <a:prstGeom prst="line">
              <a:avLst/>
            </a:prstGeom>
            <a:ln w="28575" cap="rnd">
              <a:solidFill>
                <a:schemeClr val="accent3"/>
              </a:solidFill>
              <a:round/>
              <a:tailEnd type="arrow" w="lg" len="sm"/>
            </a:ln>
          </p:spPr>
          <p:style>
            <a:lnRef idx="1">
              <a:schemeClr val="accent1"/>
            </a:lnRef>
            <a:fillRef idx="0">
              <a:schemeClr val="accent1"/>
            </a:fillRef>
            <a:effectRef idx="0">
              <a:schemeClr val="accent1"/>
            </a:effectRef>
            <a:fontRef idx="minor">
              <a:schemeClr val="tx1"/>
            </a:fontRef>
          </p:style>
        </p:cxnSp>
        <p:cxnSp>
          <p:nvCxnSpPr>
            <p:cNvPr id="29" name="コネクタ: カギ線 51">
              <a:extLst>
                <a:ext uri="{FF2B5EF4-FFF2-40B4-BE49-F238E27FC236}">
                  <a16:creationId xmlns:a16="http://schemas.microsoft.com/office/drawing/2014/main" id="{A042161E-BD7E-7D4D-BAF2-31BC26C4176B}"/>
                </a:ext>
              </a:extLst>
            </p:cNvPr>
            <p:cNvCxnSpPr>
              <a:cxnSpLocks/>
              <a:stCxn id="20" idx="3"/>
              <a:endCxn id="38" idx="1"/>
            </p:cNvCxnSpPr>
            <p:nvPr/>
          </p:nvCxnSpPr>
          <p:spPr>
            <a:xfrm flipV="1">
              <a:off x="4258079" y="1866306"/>
              <a:ext cx="650833" cy="1354954"/>
            </a:xfrm>
            <a:prstGeom prst="bentConnector3">
              <a:avLst/>
            </a:prstGeom>
            <a:ln w="28575" cap="rnd">
              <a:solidFill>
                <a:schemeClr val="accent3"/>
              </a:solidFill>
              <a:round/>
              <a:tailEnd type="arrow" w="lg" len="sm"/>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E138EF8-9DA9-7F1B-ECD4-D9BCFDAA96CD}"/>
                </a:ext>
              </a:extLst>
            </p:cNvPr>
            <p:cNvCxnSpPr>
              <a:cxnSpLocks/>
              <a:stCxn id="23" idx="0"/>
              <a:endCxn id="39" idx="2"/>
            </p:cNvCxnSpPr>
            <p:nvPr/>
          </p:nvCxnSpPr>
          <p:spPr>
            <a:xfrm flipV="1">
              <a:off x="5473371" y="2442480"/>
              <a:ext cx="0" cy="366434"/>
            </a:xfrm>
            <a:prstGeom prst="line">
              <a:avLst/>
            </a:prstGeom>
            <a:ln w="28575" cap="rnd">
              <a:solidFill>
                <a:schemeClr val="accent3"/>
              </a:solidFill>
              <a:round/>
              <a:tailEnd type="arrow" w="lg" len="sm"/>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F061D688-D5CE-EAB6-D9C2-146A8BA964AA}"/>
                </a:ext>
              </a:extLst>
            </p:cNvPr>
            <p:cNvCxnSpPr>
              <a:cxnSpLocks/>
              <a:stCxn id="23" idx="3"/>
              <a:endCxn id="24" idx="1"/>
            </p:cNvCxnSpPr>
            <p:nvPr/>
          </p:nvCxnSpPr>
          <p:spPr>
            <a:xfrm>
              <a:off x="6163793" y="3338236"/>
              <a:ext cx="398911" cy="0"/>
            </a:xfrm>
            <a:prstGeom prst="line">
              <a:avLst/>
            </a:prstGeom>
            <a:ln w="28575" cap="rnd">
              <a:solidFill>
                <a:schemeClr val="accent3"/>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36" name="四角形: 角を丸くする 72">
              <a:extLst>
                <a:ext uri="{FF2B5EF4-FFF2-40B4-BE49-F238E27FC236}">
                  <a16:creationId xmlns:a16="http://schemas.microsoft.com/office/drawing/2014/main" id="{5883A4E6-3417-C5DB-E7C1-9061ECD9FCD0}"/>
                </a:ext>
              </a:extLst>
            </p:cNvPr>
            <p:cNvSpPr/>
            <p:nvPr/>
          </p:nvSpPr>
          <p:spPr>
            <a:xfrm>
              <a:off x="6690246" y="3033006"/>
              <a:ext cx="1128920" cy="376509"/>
            </a:xfrm>
            <a:prstGeom prst="roundRect">
              <a:avLst>
                <a:gd name="adj" fmla="val 10512"/>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kumimoji="1" lang="en-US" altLang="ja-JP" sz="600" dirty="0">
                  <a:solidFill>
                    <a:schemeClr val="accent3"/>
                  </a:solidFill>
                </a:rPr>
                <a:t>XXXXXXXXXXXXXXXXXXXXX</a:t>
              </a:r>
            </a:p>
            <a:p>
              <a:r>
                <a:rPr kumimoji="1" lang="en-US" altLang="ja-JP" sz="600" dirty="0">
                  <a:solidFill>
                    <a:schemeClr val="accent3"/>
                  </a:solidFill>
                </a:rPr>
                <a:t>XXXXXXXXXXXXXXXXXX</a:t>
              </a:r>
              <a:endParaRPr kumimoji="1" lang="ja-JP" altLang="en-US" sz="600" dirty="0">
                <a:solidFill>
                  <a:schemeClr val="accent3"/>
                </a:solidFill>
              </a:endParaRPr>
            </a:p>
          </p:txBody>
        </p:sp>
        <p:sp>
          <p:nvSpPr>
            <p:cNvPr id="37" name="四角形: 角を丸くする 73">
              <a:extLst>
                <a:ext uri="{FF2B5EF4-FFF2-40B4-BE49-F238E27FC236}">
                  <a16:creationId xmlns:a16="http://schemas.microsoft.com/office/drawing/2014/main" id="{6CF662A0-232E-28CE-E313-A577B10DC714}"/>
                </a:ext>
              </a:extLst>
            </p:cNvPr>
            <p:cNvSpPr/>
            <p:nvPr/>
          </p:nvSpPr>
          <p:spPr>
            <a:xfrm>
              <a:off x="6690246" y="3447833"/>
              <a:ext cx="1128920" cy="376509"/>
            </a:xfrm>
            <a:prstGeom prst="roundRect">
              <a:avLst>
                <a:gd name="adj" fmla="val 10512"/>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kumimoji="1" lang="en-US" altLang="ja-JP" sz="600" dirty="0">
                  <a:solidFill>
                    <a:schemeClr val="accent3"/>
                  </a:solidFill>
                </a:rPr>
                <a:t>XXXXXXXXXXXXXXXXXXXXX</a:t>
              </a:r>
            </a:p>
            <a:p>
              <a:r>
                <a:rPr kumimoji="1" lang="en-US" altLang="ja-JP" sz="600" dirty="0">
                  <a:solidFill>
                    <a:schemeClr val="accent3"/>
                  </a:solidFill>
                </a:rPr>
                <a:t>XXXXXXXXXXXXXXXXXX</a:t>
              </a:r>
              <a:endParaRPr kumimoji="1" lang="ja-JP" altLang="en-US" sz="600" dirty="0">
                <a:solidFill>
                  <a:schemeClr val="accent3"/>
                </a:solidFill>
              </a:endParaRPr>
            </a:p>
          </p:txBody>
        </p:sp>
        <p:sp>
          <p:nvSpPr>
            <p:cNvPr id="38" name="四角形: 角を丸くする 77">
              <a:extLst>
                <a:ext uri="{FF2B5EF4-FFF2-40B4-BE49-F238E27FC236}">
                  <a16:creationId xmlns:a16="http://schemas.microsoft.com/office/drawing/2014/main" id="{768CA3DC-119A-8CE6-42F8-74DE1383F683}"/>
                </a:ext>
              </a:extLst>
            </p:cNvPr>
            <p:cNvSpPr/>
            <p:nvPr/>
          </p:nvSpPr>
          <p:spPr>
            <a:xfrm>
              <a:off x="4908911" y="1710724"/>
              <a:ext cx="1128920" cy="311164"/>
            </a:xfrm>
            <a:prstGeom prst="roundRect">
              <a:avLst>
                <a:gd name="adj" fmla="val 10512"/>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36000" bIns="36000" rtlCol="0" anchor="ctr"/>
            <a:lstStyle/>
            <a:p>
              <a:r>
                <a:rPr kumimoji="1" lang="en-US" altLang="ja-JP" sz="600" dirty="0">
                  <a:solidFill>
                    <a:schemeClr val="accent3"/>
                  </a:solidFill>
                </a:rPr>
                <a:t>XXXXXXXXXXXXXXXXXXXXX</a:t>
              </a:r>
            </a:p>
            <a:p>
              <a:r>
                <a:rPr kumimoji="1" lang="en-US" altLang="ja-JP" sz="600" dirty="0">
                  <a:solidFill>
                    <a:schemeClr val="accent3"/>
                  </a:solidFill>
                </a:rPr>
                <a:t>XXXXXXXXXXXXXXXXXX</a:t>
              </a:r>
              <a:endParaRPr kumimoji="1" lang="ja-JP" altLang="en-US" sz="600" dirty="0">
                <a:solidFill>
                  <a:schemeClr val="accent3"/>
                </a:solidFill>
              </a:endParaRPr>
            </a:p>
          </p:txBody>
        </p:sp>
        <p:sp>
          <p:nvSpPr>
            <p:cNvPr id="39" name="四角形: 角を丸くする 80">
              <a:extLst>
                <a:ext uri="{FF2B5EF4-FFF2-40B4-BE49-F238E27FC236}">
                  <a16:creationId xmlns:a16="http://schemas.microsoft.com/office/drawing/2014/main" id="{F0FC7AFF-CAE6-7575-747D-2079A0E1A657}"/>
                </a:ext>
              </a:extLst>
            </p:cNvPr>
            <p:cNvSpPr/>
            <p:nvPr/>
          </p:nvSpPr>
          <p:spPr>
            <a:xfrm>
              <a:off x="4908911" y="2131316"/>
              <a:ext cx="1128920" cy="311164"/>
            </a:xfrm>
            <a:prstGeom prst="roundRect">
              <a:avLst>
                <a:gd name="adj" fmla="val 10512"/>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kumimoji="1" lang="en-US" altLang="ja-JP" sz="600" dirty="0">
                  <a:solidFill>
                    <a:schemeClr val="accent3"/>
                  </a:solidFill>
                </a:rPr>
                <a:t>XXXXXXXXXXXXXXXXXXXXX</a:t>
              </a:r>
            </a:p>
            <a:p>
              <a:r>
                <a:rPr kumimoji="1" lang="en-US" altLang="ja-JP" sz="600" dirty="0">
                  <a:solidFill>
                    <a:schemeClr val="accent3"/>
                  </a:solidFill>
                </a:rPr>
                <a:t>XXXXXXXXXXXXXXXXXX</a:t>
              </a:r>
              <a:endParaRPr kumimoji="1" lang="ja-JP" altLang="en-US" sz="600" dirty="0">
                <a:solidFill>
                  <a:schemeClr val="accent3"/>
                </a:solidFill>
              </a:endParaRPr>
            </a:p>
          </p:txBody>
        </p:sp>
        <p:pic>
          <p:nvPicPr>
            <p:cNvPr id="46" name="図 45" descr="アイコン&#10;&#10;自動的に生成された説明">
              <a:extLst>
                <a:ext uri="{FF2B5EF4-FFF2-40B4-BE49-F238E27FC236}">
                  <a16:creationId xmlns:a16="http://schemas.microsoft.com/office/drawing/2014/main" id="{17D5744B-755C-3D78-E453-DDEAFB746F72}"/>
                </a:ext>
              </a:extLst>
            </p:cNvPr>
            <p:cNvPicPr>
              <a:picLocks noChangeAspect="1"/>
            </p:cNvPicPr>
            <p:nvPr/>
          </p:nvPicPr>
          <p:blipFill>
            <a:blip r:embed="rId2"/>
            <a:stretch>
              <a:fillRect/>
            </a:stretch>
          </p:blipFill>
          <p:spPr>
            <a:xfrm>
              <a:off x="6681014" y="1550226"/>
              <a:ext cx="1304636" cy="854268"/>
            </a:xfrm>
            <a:prstGeom prst="rect">
              <a:avLst/>
            </a:prstGeom>
          </p:spPr>
        </p:pic>
        <p:pic>
          <p:nvPicPr>
            <p:cNvPr id="48" name="図 47" descr="記号 が含まれている画像&#10;&#10;自動的に生成された説明">
              <a:extLst>
                <a:ext uri="{FF2B5EF4-FFF2-40B4-BE49-F238E27FC236}">
                  <a16:creationId xmlns:a16="http://schemas.microsoft.com/office/drawing/2014/main" id="{4DFC1E4A-D70A-3E16-0B48-36E0CCBF9462}"/>
                </a:ext>
              </a:extLst>
            </p:cNvPr>
            <p:cNvPicPr>
              <a:picLocks noChangeAspect="1"/>
            </p:cNvPicPr>
            <p:nvPr/>
          </p:nvPicPr>
          <p:blipFill>
            <a:blip r:embed="rId3"/>
            <a:stretch>
              <a:fillRect/>
            </a:stretch>
          </p:blipFill>
          <p:spPr>
            <a:xfrm>
              <a:off x="1223445" y="2743894"/>
              <a:ext cx="1380843" cy="1105280"/>
            </a:xfrm>
            <a:prstGeom prst="rect">
              <a:avLst/>
            </a:prstGeom>
          </p:spPr>
        </p:pic>
        <p:sp>
          <p:nvSpPr>
            <p:cNvPr id="63" name="テキスト ボックス 62">
              <a:extLst>
                <a:ext uri="{FF2B5EF4-FFF2-40B4-BE49-F238E27FC236}">
                  <a16:creationId xmlns:a16="http://schemas.microsoft.com/office/drawing/2014/main" id="{327CDB23-1E73-B29F-2F7E-55C95D3871E1}"/>
                </a:ext>
              </a:extLst>
            </p:cNvPr>
            <p:cNvSpPr txBox="1"/>
            <p:nvPr/>
          </p:nvSpPr>
          <p:spPr>
            <a:xfrm>
              <a:off x="1711365" y="2477846"/>
              <a:ext cx="5926699" cy="400110"/>
            </a:xfrm>
            <a:prstGeom prst="rect">
              <a:avLst/>
            </a:prstGeom>
            <a:solidFill>
              <a:schemeClr val="bg1">
                <a:alpha val="90000"/>
              </a:schemeClr>
            </a:solidFill>
          </p:spPr>
          <p:txBody>
            <a:bodyPr wrap="square" rtlCol="0">
              <a:spAutoFit/>
            </a:bodyPr>
            <a:lstStyle/>
            <a:p>
              <a:pPr algn="ctr">
                <a:tabLst>
                  <a:tab pos="612775" algn="l"/>
                </a:tabLst>
              </a:pPr>
              <a:r>
                <a:rPr kumimoji="1" lang="ja-JP" altLang="en-US" sz="2000" b="1" dirty="0">
                  <a:solidFill>
                    <a:schemeClr val="tx1">
                      <a:lumMod val="50000"/>
                      <a:lumOff val="50000"/>
                    </a:schemeClr>
                  </a:solidFill>
                  <a:latin typeface="Yu Gothic" panose="020B0400000000000000" pitchFamily="34" charset="-128"/>
                  <a:ea typeface="Yu Gothic" panose="020B0400000000000000" pitchFamily="34" charset="-128"/>
                </a:rPr>
                <a:t>ビジネスモデルの図解や説明、参考写真　など</a:t>
              </a:r>
            </a:p>
          </p:txBody>
        </p:sp>
      </p:grpSp>
    </p:spTree>
    <p:extLst>
      <p:ext uri="{BB962C8B-B14F-4D97-AF65-F5344CB8AC3E}">
        <p14:creationId xmlns:p14="http://schemas.microsoft.com/office/powerpoint/2010/main" val="128615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E2B22DCD-3960-0A68-DA45-EE48DAB4C5F8}"/>
              </a:ext>
            </a:extLst>
          </p:cNvPr>
          <p:cNvSpPr/>
          <p:nvPr/>
        </p:nvSpPr>
        <p:spPr>
          <a:xfrm>
            <a:off x="334736" y="558825"/>
            <a:ext cx="4082397" cy="4381038"/>
          </a:xfrm>
          <a:prstGeom prst="roundRect">
            <a:avLst>
              <a:gd name="adj" fmla="val 4615"/>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0C5EF0F-DD4A-FD18-B0EE-4E66A2B7ADB2}"/>
              </a:ext>
            </a:extLst>
          </p:cNvPr>
          <p:cNvSpPr txBox="1"/>
          <p:nvPr/>
        </p:nvSpPr>
        <p:spPr>
          <a:xfrm>
            <a:off x="442008" y="1022734"/>
            <a:ext cx="3814681" cy="1015663"/>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誰のどのような課題を解決したいか誰のどのような課題を解決したいか誰のどのような課題を解決したいか誰のどのような課題を解決したいか誰のどのような課題を解決したいか誰のどのような課題を解決したいか誰のどのような課題を解決したいか誰のどのような課題を解決したいか誰のどのような課題を解決したいか</a:t>
            </a:r>
          </a:p>
        </p:txBody>
      </p:sp>
      <p:sp>
        <p:nvSpPr>
          <p:cNvPr id="12" name="角丸四角形 11">
            <a:extLst>
              <a:ext uri="{FF2B5EF4-FFF2-40B4-BE49-F238E27FC236}">
                <a16:creationId xmlns:a16="http://schemas.microsoft.com/office/drawing/2014/main" id="{C4C19B93-3AC7-3582-47FD-9975B885AC41}"/>
              </a:ext>
            </a:extLst>
          </p:cNvPr>
          <p:cNvSpPr/>
          <p:nvPr/>
        </p:nvSpPr>
        <p:spPr>
          <a:xfrm>
            <a:off x="4737308" y="554198"/>
            <a:ext cx="4082397" cy="4381038"/>
          </a:xfrm>
          <a:prstGeom prst="roundRect">
            <a:avLst>
              <a:gd name="adj" fmla="val 4615"/>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D554EDC-E850-C33C-1BB2-F82D55751A95}"/>
              </a:ext>
            </a:extLst>
          </p:cNvPr>
          <p:cNvSpPr txBox="1"/>
          <p:nvPr/>
        </p:nvSpPr>
        <p:spPr>
          <a:xfrm>
            <a:off x="4844580" y="1365050"/>
            <a:ext cx="3814681" cy="861774"/>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あなたが提供できる価値は何かあなたが提供できる価値は何かあなたが提供できる価値は何かあなたが提供できる価値は何かあなたが提供できる価値は何かあなたが提供できる価値は何かあなたが提供できる価値は何かあなたが提供できる価値は何かあなたが提供できる価値は何かあなたが提供できる価値は何か</a:t>
            </a:r>
          </a:p>
        </p:txBody>
      </p:sp>
      <p:cxnSp>
        <p:nvCxnSpPr>
          <p:cNvPr id="17" name="直線コネクタ 16">
            <a:extLst>
              <a:ext uri="{FF2B5EF4-FFF2-40B4-BE49-F238E27FC236}">
                <a16:creationId xmlns:a16="http://schemas.microsoft.com/office/drawing/2014/main" id="{681E7B92-8318-D537-DE64-53C0C36F42BC}"/>
              </a:ext>
            </a:extLst>
          </p:cNvPr>
          <p:cNvCxnSpPr>
            <a:cxnSpLocks/>
          </p:cNvCxnSpPr>
          <p:nvPr/>
        </p:nvCxnSpPr>
        <p:spPr>
          <a:xfrm>
            <a:off x="2733260" y="355446"/>
            <a:ext cx="6266278"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8" name="テキスト ボックス 17">
            <a:extLst>
              <a:ext uri="{FF2B5EF4-FFF2-40B4-BE49-F238E27FC236}">
                <a16:creationId xmlns:a16="http://schemas.microsoft.com/office/drawing/2014/main" id="{9E1C6A6A-6813-4362-F661-06840ADB18AD}"/>
              </a:ext>
            </a:extLst>
          </p:cNvPr>
          <p:cNvSpPr txBox="1"/>
          <p:nvPr/>
        </p:nvSpPr>
        <p:spPr>
          <a:xfrm>
            <a:off x="563617" y="82667"/>
            <a:ext cx="1208985" cy="338554"/>
          </a:xfrm>
          <a:prstGeom prst="rect">
            <a:avLst/>
          </a:prstGeom>
          <a:noFill/>
        </p:spPr>
        <p:txBody>
          <a:bodyPr wrap="none" rtlCol="0">
            <a:spAutoFit/>
          </a:bodyPr>
          <a:lstStyle/>
          <a:p>
            <a:pPr>
              <a:tabLst>
                <a:tab pos="612775" algn="l"/>
              </a:tabLst>
            </a:pPr>
            <a:r>
              <a:rPr kumimoji="1" lang="ja-JP" altLang="en-US" sz="1600">
                <a:solidFill>
                  <a:schemeClr val="accent6"/>
                </a:solidFill>
                <a:effectLst/>
                <a:latin typeface="Yu Gothic" panose="020B0400000000000000" pitchFamily="34" charset="-128"/>
                <a:ea typeface="Yu Gothic" panose="020B0400000000000000" pitchFamily="34" charset="-128"/>
              </a:rPr>
              <a:t>詳細情報</a:t>
            </a:r>
            <a:r>
              <a:rPr kumimoji="1" lang="en-US" altLang="ja-JP" sz="1600" dirty="0">
                <a:solidFill>
                  <a:schemeClr val="accent6"/>
                </a:solidFill>
                <a:latin typeface="Yu Gothic" panose="020B0400000000000000" pitchFamily="34" charset="-128"/>
                <a:ea typeface="Yu Gothic" panose="020B0400000000000000" pitchFamily="34" charset="-128"/>
              </a:rPr>
              <a:t>-1</a:t>
            </a:r>
            <a:endParaRPr kumimoji="1" lang="ja-JP" altLang="en-US" sz="1600">
              <a:solidFill>
                <a:schemeClr val="accent6"/>
              </a:solidFill>
              <a:effectLst/>
              <a:latin typeface="Yu Gothic" panose="020B0400000000000000" pitchFamily="34" charset="-128"/>
              <a:ea typeface="Yu Gothic" panose="020B0400000000000000" pitchFamily="34" charset="-128"/>
            </a:endParaRPr>
          </a:p>
        </p:txBody>
      </p:sp>
      <p:sp>
        <p:nvSpPr>
          <p:cNvPr id="19" name="テキスト ボックス 18">
            <a:extLst>
              <a:ext uri="{FF2B5EF4-FFF2-40B4-BE49-F238E27FC236}">
                <a16:creationId xmlns:a16="http://schemas.microsoft.com/office/drawing/2014/main" id="{479A2A0D-A6EB-3DB6-9096-3511DF560300}"/>
              </a:ext>
            </a:extLst>
          </p:cNvPr>
          <p:cNvSpPr txBox="1"/>
          <p:nvPr/>
        </p:nvSpPr>
        <p:spPr>
          <a:xfrm>
            <a:off x="8400161" y="2692"/>
            <a:ext cx="580608" cy="461665"/>
          </a:xfrm>
          <a:prstGeom prst="rect">
            <a:avLst/>
          </a:prstGeom>
          <a:noFill/>
        </p:spPr>
        <p:txBody>
          <a:bodyPr wrap="none" rtlCol="0">
            <a:spAutoFit/>
          </a:bodyPr>
          <a:lstStyle/>
          <a:p>
            <a:r>
              <a:rPr kumimoji="1" lang="en-US" altLang="ja-JP" sz="2400" dirty="0">
                <a:solidFill>
                  <a:schemeClr val="bg1">
                    <a:lumMod val="75000"/>
                  </a:schemeClr>
                </a:solidFill>
              </a:rPr>
              <a:t>6</a:t>
            </a:r>
            <a:r>
              <a:rPr kumimoji="1" lang="en-US" altLang="ja-JP" sz="1400" dirty="0">
                <a:solidFill>
                  <a:schemeClr val="bg1">
                    <a:lumMod val="75000"/>
                  </a:schemeClr>
                </a:solidFill>
              </a:rPr>
              <a:t> / 7</a:t>
            </a:r>
            <a:endParaRPr kumimoji="1" lang="ja-JP" altLang="en-US" sz="1400">
              <a:solidFill>
                <a:schemeClr val="bg1">
                  <a:lumMod val="75000"/>
                </a:schemeClr>
              </a:solidFill>
            </a:endParaRPr>
          </a:p>
        </p:txBody>
      </p:sp>
      <p:sp>
        <p:nvSpPr>
          <p:cNvPr id="2" name="テキスト ボックス 1">
            <a:extLst>
              <a:ext uri="{FF2B5EF4-FFF2-40B4-BE49-F238E27FC236}">
                <a16:creationId xmlns:a16="http://schemas.microsoft.com/office/drawing/2014/main" id="{6F73EDE7-3F78-DFE6-6D62-338ACABA69A7}"/>
              </a:ext>
            </a:extLst>
          </p:cNvPr>
          <p:cNvSpPr txBox="1"/>
          <p:nvPr/>
        </p:nvSpPr>
        <p:spPr>
          <a:xfrm>
            <a:off x="631095" y="652280"/>
            <a:ext cx="800219" cy="276999"/>
          </a:xfrm>
          <a:prstGeom prst="rect">
            <a:avLst/>
          </a:prstGeom>
          <a:noFill/>
        </p:spPr>
        <p:txBody>
          <a:bodyPr wrap="none" rtlCol="0">
            <a:spAutoFit/>
          </a:bodyPr>
          <a:lstStyle/>
          <a:p>
            <a:pPr>
              <a:tabLst>
                <a:tab pos="612775" algn="l"/>
              </a:tabLst>
            </a:pPr>
            <a:r>
              <a:rPr kumimoji="1" lang="ja-JP" altLang="en-US" sz="1200" b="1">
                <a:solidFill>
                  <a:schemeClr val="accent6"/>
                </a:solidFill>
                <a:latin typeface="Yu Gothic" panose="020B0400000000000000" pitchFamily="34" charset="-128"/>
                <a:ea typeface="Yu Gothic" panose="020B0400000000000000" pitchFamily="34" charset="-128"/>
              </a:rPr>
              <a:t>課題解決</a:t>
            </a:r>
          </a:p>
        </p:txBody>
      </p:sp>
      <p:grpSp>
        <p:nvGrpSpPr>
          <p:cNvPr id="3" name="グループ化 2">
            <a:extLst>
              <a:ext uri="{FF2B5EF4-FFF2-40B4-BE49-F238E27FC236}">
                <a16:creationId xmlns:a16="http://schemas.microsoft.com/office/drawing/2014/main" id="{FB9D77F5-6B04-1404-6B4B-AFF82FA97978}"/>
              </a:ext>
            </a:extLst>
          </p:cNvPr>
          <p:cNvGrpSpPr/>
          <p:nvPr/>
        </p:nvGrpSpPr>
        <p:grpSpPr>
          <a:xfrm>
            <a:off x="449192" y="670386"/>
            <a:ext cx="239046" cy="236098"/>
            <a:chOff x="333502" y="3845482"/>
            <a:chExt cx="464885" cy="459151"/>
          </a:xfrm>
        </p:grpSpPr>
        <p:sp>
          <p:nvSpPr>
            <p:cNvPr id="5" name="円/楕円 4">
              <a:extLst>
                <a:ext uri="{FF2B5EF4-FFF2-40B4-BE49-F238E27FC236}">
                  <a16:creationId xmlns:a16="http://schemas.microsoft.com/office/drawing/2014/main" id="{F6FAD571-2228-EA77-AED8-C873A1670AC0}"/>
                </a:ext>
              </a:extLst>
            </p:cNvPr>
            <p:cNvSpPr/>
            <p:nvPr/>
          </p:nvSpPr>
          <p:spPr>
            <a:xfrm>
              <a:off x="402834" y="3909081"/>
              <a:ext cx="395553" cy="395552"/>
            </a:xfrm>
            <a:prstGeom prst="ellipse">
              <a:avLst/>
            </a:prstGeom>
            <a:solidFill>
              <a:schemeClr val="accent6">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6" name="円/楕円 5">
              <a:extLst>
                <a:ext uri="{FF2B5EF4-FFF2-40B4-BE49-F238E27FC236}">
                  <a16:creationId xmlns:a16="http://schemas.microsoft.com/office/drawing/2014/main" id="{0C20121E-5F84-503B-89DD-929BFE8B5212}"/>
                </a:ext>
              </a:extLst>
            </p:cNvPr>
            <p:cNvSpPr/>
            <p:nvPr/>
          </p:nvSpPr>
          <p:spPr>
            <a:xfrm>
              <a:off x="333502" y="3845482"/>
              <a:ext cx="395552" cy="395552"/>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
        <p:nvSpPr>
          <p:cNvPr id="7" name="テキスト ボックス 6">
            <a:extLst>
              <a:ext uri="{FF2B5EF4-FFF2-40B4-BE49-F238E27FC236}">
                <a16:creationId xmlns:a16="http://schemas.microsoft.com/office/drawing/2014/main" id="{6418E84E-8842-1A43-F202-E5BA39001324}"/>
              </a:ext>
            </a:extLst>
          </p:cNvPr>
          <p:cNvSpPr txBox="1"/>
          <p:nvPr/>
        </p:nvSpPr>
        <p:spPr>
          <a:xfrm>
            <a:off x="5026483" y="652280"/>
            <a:ext cx="1287532" cy="276999"/>
          </a:xfrm>
          <a:prstGeom prst="rect">
            <a:avLst/>
          </a:prstGeom>
          <a:noFill/>
        </p:spPr>
        <p:txBody>
          <a:bodyPr wrap="none" rtlCol="0">
            <a:spAutoFit/>
          </a:bodyPr>
          <a:lstStyle/>
          <a:p>
            <a:pPr>
              <a:tabLst>
                <a:tab pos="612775" algn="l"/>
              </a:tabLst>
            </a:pPr>
            <a:r>
              <a:rPr kumimoji="1" lang="ja-JP" altLang="en-US" sz="1200" b="1">
                <a:solidFill>
                  <a:schemeClr val="accent6"/>
                </a:solidFill>
                <a:latin typeface="Yu Gothic" panose="020B0400000000000000" pitchFamily="34" charset="-128"/>
                <a:ea typeface="Yu Gothic" panose="020B0400000000000000" pitchFamily="34" charset="-128"/>
              </a:rPr>
              <a:t>提供できる価値</a:t>
            </a:r>
          </a:p>
        </p:txBody>
      </p:sp>
      <p:grpSp>
        <p:nvGrpSpPr>
          <p:cNvPr id="8" name="グループ化 7">
            <a:extLst>
              <a:ext uri="{FF2B5EF4-FFF2-40B4-BE49-F238E27FC236}">
                <a16:creationId xmlns:a16="http://schemas.microsoft.com/office/drawing/2014/main" id="{A42676D0-4CDB-05D6-4152-BD2C9DE3AA0F}"/>
              </a:ext>
            </a:extLst>
          </p:cNvPr>
          <p:cNvGrpSpPr/>
          <p:nvPr/>
        </p:nvGrpSpPr>
        <p:grpSpPr>
          <a:xfrm>
            <a:off x="4844580" y="670386"/>
            <a:ext cx="239046" cy="236098"/>
            <a:chOff x="333502" y="3845482"/>
            <a:chExt cx="464885" cy="459151"/>
          </a:xfrm>
        </p:grpSpPr>
        <p:sp>
          <p:nvSpPr>
            <p:cNvPr id="9" name="円/楕円 8">
              <a:extLst>
                <a:ext uri="{FF2B5EF4-FFF2-40B4-BE49-F238E27FC236}">
                  <a16:creationId xmlns:a16="http://schemas.microsoft.com/office/drawing/2014/main" id="{46E3803F-341D-782F-637B-0440FD0AFAE9}"/>
                </a:ext>
              </a:extLst>
            </p:cNvPr>
            <p:cNvSpPr/>
            <p:nvPr/>
          </p:nvSpPr>
          <p:spPr>
            <a:xfrm>
              <a:off x="402834" y="3909081"/>
              <a:ext cx="395553" cy="395552"/>
            </a:xfrm>
            <a:prstGeom prst="ellipse">
              <a:avLst/>
            </a:prstGeom>
            <a:solidFill>
              <a:schemeClr val="accent6">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15" name="円/楕円 14">
              <a:extLst>
                <a:ext uri="{FF2B5EF4-FFF2-40B4-BE49-F238E27FC236}">
                  <a16:creationId xmlns:a16="http://schemas.microsoft.com/office/drawing/2014/main" id="{F57EF577-D8D3-1750-6CBA-1D46EA0D490E}"/>
                </a:ext>
              </a:extLst>
            </p:cNvPr>
            <p:cNvSpPr/>
            <p:nvPr/>
          </p:nvSpPr>
          <p:spPr>
            <a:xfrm>
              <a:off x="333502" y="3845482"/>
              <a:ext cx="395552" cy="395552"/>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cxnSp>
        <p:nvCxnSpPr>
          <p:cNvPr id="29" name="コネクタ: カギ線 45">
            <a:extLst>
              <a:ext uri="{FF2B5EF4-FFF2-40B4-BE49-F238E27FC236}">
                <a16:creationId xmlns:a16="http://schemas.microsoft.com/office/drawing/2014/main" id="{63E88F89-97C2-A7AF-933E-FE7E97BBC58A}"/>
              </a:ext>
            </a:extLst>
          </p:cNvPr>
          <p:cNvCxnSpPr>
            <a:cxnSpLocks/>
            <a:stCxn id="27" idx="3"/>
            <a:endCxn id="28" idx="2"/>
          </p:cNvCxnSpPr>
          <p:nvPr/>
        </p:nvCxnSpPr>
        <p:spPr>
          <a:xfrm flipV="1">
            <a:off x="2016945" y="2833909"/>
            <a:ext cx="702793" cy="1541884"/>
          </a:xfrm>
          <a:prstGeom prst="bentConnector3">
            <a:avLst/>
          </a:prstGeom>
          <a:ln w="19050" cap="rnd">
            <a:solidFill>
              <a:schemeClr val="accent6"/>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A57092CE-720D-0C2E-203E-56425CC649C8}"/>
              </a:ext>
            </a:extLst>
          </p:cNvPr>
          <p:cNvSpPr txBox="1"/>
          <p:nvPr/>
        </p:nvSpPr>
        <p:spPr>
          <a:xfrm>
            <a:off x="4871165" y="1045467"/>
            <a:ext cx="3814681" cy="307777"/>
          </a:xfrm>
          <a:prstGeom prst="rect">
            <a:avLst/>
          </a:prstGeom>
          <a:noFill/>
        </p:spPr>
        <p:txBody>
          <a:bodyPr wrap="square" rtlCol="0">
            <a:spAutoFit/>
          </a:bodyPr>
          <a:lstStyle/>
          <a:p>
            <a:pPr>
              <a:tabLst>
                <a:tab pos="612775" algn="l"/>
              </a:tabLst>
            </a:pPr>
            <a:r>
              <a:rPr kumimoji="1" lang="ja-JP" altLang="en-US" sz="1400" b="1">
                <a:solidFill>
                  <a:schemeClr val="accent6"/>
                </a:solidFill>
                <a:latin typeface="Yu Gothic" panose="020B0400000000000000" pitchFamily="34" charset="-128"/>
                <a:ea typeface="Yu Gothic" panose="020B0400000000000000" pitchFamily="34" charset="-128"/>
              </a:rPr>
              <a:t>提供できる価値の見出し</a:t>
            </a:r>
          </a:p>
        </p:txBody>
      </p:sp>
      <p:grpSp>
        <p:nvGrpSpPr>
          <p:cNvPr id="32" name="グループ化 31">
            <a:extLst>
              <a:ext uri="{FF2B5EF4-FFF2-40B4-BE49-F238E27FC236}">
                <a16:creationId xmlns:a16="http://schemas.microsoft.com/office/drawing/2014/main" id="{1079ECD6-7548-1CB9-BFBA-786D1E7B48AD}"/>
              </a:ext>
            </a:extLst>
          </p:cNvPr>
          <p:cNvGrpSpPr>
            <a:grpSpLocks noChangeAspect="1"/>
          </p:cNvGrpSpPr>
          <p:nvPr/>
        </p:nvGrpSpPr>
        <p:grpSpPr>
          <a:xfrm>
            <a:off x="132858" y="68412"/>
            <a:ext cx="2606004" cy="288000"/>
            <a:chOff x="6396904" y="3981823"/>
            <a:chExt cx="5472608" cy="605528"/>
          </a:xfrm>
        </p:grpSpPr>
        <p:sp>
          <p:nvSpPr>
            <p:cNvPr id="33" name="フリーフォーム: 図形 160">
              <a:extLst>
                <a:ext uri="{FF2B5EF4-FFF2-40B4-BE49-F238E27FC236}">
                  <a16:creationId xmlns:a16="http://schemas.microsoft.com/office/drawing/2014/main" id="{AC7A87FE-5738-8753-0887-0BCCD5C31A9F}"/>
                </a:ext>
              </a:extLst>
            </p:cNvPr>
            <p:cNvSpPr/>
            <p:nvPr/>
          </p:nvSpPr>
          <p:spPr>
            <a:xfrm>
              <a:off x="6396904" y="3981823"/>
              <a:ext cx="5472608" cy="605528"/>
            </a:xfrm>
            <a:custGeom>
              <a:avLst/>
              <a:gdLst>
                <a:gd name="connsiteX0" fmla="*/ 532420 w 5472608"/>
                <a:gd name="connsiteY0" fmla="*/ 0 h 965568"/>
                <a:gd name="connsiteX1" fmla="*/ 645585 w 5472608"/>
                <a:gd name="connsiteY1" fmla="*/ 16575 h 965568"/>
                <a:gd name="connsiteX2" fmla="*/ 714548 w 5472608"/>
                <a:gd name="connsiteY2" fmla="*/ 65075 h 965568"/>
                <a:gd name="connsiteX3" fmla="*/ 756294 w 5472608"/>
                <a:gd name="connsiteY3" fmla="*/ 145293 h 965568"/>
                <a:gd name="connsiteX4" fmla="*/ 590537 w 5472608"/>
                <a:gd name="connsiteY4" fmla="*/ 165757 h 965568"/>
                <a:gd name="connsiteX5" fmla="*/ 568641 w 5472608"/>
                <a:gd name="connsiteY5" fmla="*/ 116644 h 965568"/>
                <a:gd name="connsiteX6" fmla="*/ 530783 w 5472608"/>
                <a:gd name="connsiteY6" fmla="*/ 102319 h 965568"/>
                <a:gd name="connsiteX7" fmla="*/ 467754 w 5472608"/>
                <a:gd name="connsiteY7" fmla="*/ 143247 h 965568"/>
                <a:gd name="connsiteX8" fmla="*/ 443607 w 5472608"/>
                <a:gd name="connsiteY8" fmla="*/ 269304 h 965568"/>
                <a:gd name="connsiteX9" fmla="*/ 504998 w 5472608"/>
                <a:gd name="connsiteY9" fmla="*/ 224488 h 965568"/>
                <a:gd name="connsiteX10" fmla="*/ 577850 w 5472608"/>
                <a:gd name="connsiteY10" fmla="*/ 209959 h 965568"/>
                <a:gd name="connsiteX11" fmla="*/ 713525 w 5472608"/>
                <a:gd name="connsiteY11" fmla="*/ 267258 h 965568"/>
                <a:gd name="connsiteX12" fmla="*/ 768982 w 5472608"/>
                <a:gd name="connsiteY12" fmla="*/ 412551 h 965568"/>
                <a:gd name="connsiteX13" fmla="*/ 740947 w 5472608"/>
                <a:gd name="connsiteY13" fmla="*/ 521010 h 965568"/>
                <a:gd name="connsiteX14" fmla="*/ 663184 w 5472608"/>
                <a:gd name="connsiteY14" fmla="*/ 595294 h 965568"/>
                <a:gd name="connsiteX15" fmla="*/ 632814 w 5472608"/>
                <a:gd name="connsiteY15" fmla="*/ 605528 h 965568"/>
                <a:gd name="connsiteX16" fmla="*/ 5472608 w 5472608"/>
                <a:gd name="connsiteY16" fmla="*/ 605528 h 965568"/>
                <a:gd name="connsiteX17" fmla="*/ 5472608 w 5472608"/>
                <a:gd name="connsiteY17" fmla="*/ 965568 h 965568"/>
                <a:gd name="connsiteX18" fmla="*/ 0 w 5472608"/>
                <a:gd name="connsiteY18" fmla="*/ 965568 h 965568"/>
                <a:gd name="connsiteX19" fmla="*/ 0 w 5472608"/>
                <a:gd name="connsiteY19" fmla="*/ 605528 h 965568"/>
                <a:gd name="connsiteX20" fmla="*/ 437442 w 5472608"/>
                <a:gd name="connsiteY20" fmla="*/ 605528 h 965568"/>
                <a:gd name="connsiteX21" fmla="*/ 394084 w 5472608"/>
                <a:gd name="connsiteY21" fmla="*/ 589768 h 965568"/>
                <a:gd name="connsiteX22" fmla="*/ 307113 w 5472608"/>
                <a:gd name="connsiteY22" fmla="*/ 491746 h 965568"/>
                <a:gd name="connsiteX23" fmla="*/ 274575 w 5472608"/>
                <a:gd name="connsiteY23" fmla="*/ 313506 h 965568"/>
                <a:gd name="connsiteX24" fmla="*/ 342924 w 5472608"/>
                <a:gd name="connsiteY24" fmla="*/ 75511 h 965568"/>
                <a:gd name="connsiteX25" fmla="*/ 532420 w 5472608"/>
                <a:gd name="connsiteY25" fmla="*/ 0 h 965568"/>
                <a:gd name="connsiteX0" fmla="*/ 0 w 5472608"/>
                <a:gd name="connsiteY0" fmla="*/ 965568 h 1057008"/>
                <a:gd name="connsiteX1" fmla="*/ 0 w 5472608"/>
                <a:gd name="connsiteY1" fmla="*/ 605528 h 1057008"/>
                <a:gd name="connsiteX2" fmla="*/ 437442 w 5472608"/>
                <a:gd name="connsiteY2" fmla="*/ 605528 h 1057008"/>
                <a:gd name="connsiteX3" fmla="*/ 394084 w 5472608"/>
                <a:gd name="connsiteY3" fmla="*/ 589768 h 1057008"/>
                <a:gd name="connsiteX4" fmla="*/ 307113 w 5472608"/>
                <a:gd name="connsiteY4" fmla="*/ 491746 h 1057008"/>
                <a:gd name="connsiteX5" fmla="*/ 274575 w 5472608"/>
                <a:gd name="connsiteY5" fmla="*/ 313506 h 1057008"/>
                <a:gd name="connsiteX6" fmla="*/ 342924 w 5472608"/>
                <a:gd name="connsiteY6" fmla="*/ 75511 h 1057008"/>
                <a:gd name="connsiteX7" fmla="*/ 532420 w 5472608"/>
                <a:gd name="connsiteY7" fmla="*/ 0 h 1057008"/>
                <a:gd name="connsiteX8" fmla="*/ 645585 w 5472608"/>
                <a:gd name="connsiteY8" fmla="*/ 16575 h 1057008"/>
                <a:gd name="connsiteX9" fmla="*/ 714548 w 5472608"/>
                <a:gd name="connsiteY9" fmla="*/ 65075 h 1057008"/>
                <a:gd name="connsiteX10" fmla="*/ 756294 w 5472608"/>
                <a:gd name="connsiteY10" fmla="*/ 145293 h 1057008"/>
                <a:gd name="connsiteX11" fmla="*/ 590537 w 5472608"/>
                <a:gd name="connsiteY11" fmla="*/ 165757 h 1057008"/>
                <a:gd name="connsiteX12" fmla="*/ 568641 w 5472608"/>
                <a:gd name="connsiteY12" fmla="*/ 116644 h 1057008"/>
                <a:gd name="connsiteX13" fmla="*/ 530783 w 5472608"/>
                <a:gd name="connsiteY13" fmla="*/ 102319 h 1057008"/>
                <a:gd name="connsiteX14" fmla="*/ 467754 w 5472608"/>
                <a:gd name="connsiteY14" fmla="*/ 143247 h 1057008"/>
                <a:gd name="connsiteX15" fmla="*/ 443607 w 5472608"/>
                <a:gd name="connsiteY15" fmla="*/ 269304 h 1057008"/>
                <a:gd name="connsiteX16" fmla="*/ 504998 w 5472608"/>
                <a:gd name="connsiteY16" fmla="*/ 224488 h 1057008"/>
                <a:gd name="connsiteX17" fmla="*/ 577850 w 5472608"/>
                <a:gd name="connsiteY17" fmla="*/ 209959 h 1057008"/>
                <a:gd name="connsiteX18" fmla="*/ 713525 w 5472608"/>
                <a:gd name="connsiteY18" fmla="*/ 267258 h 1057008"/>
                <a:gd name="connsiteX19" fmla="*/ 768982 w 5472608"/>
                <a:gd name="connsiteY19" fmla="*/ 412551 h 1057008"/>
                <a:gd name="connsiteX20" fmla="*/ 740947 w 5472608"/>
                <a:gd name="connsiteY20" fmla="*/ 521010 h 1057008"/>
                <a:gd name="connsiteX21" fmla="*/ 663184 w 5472608"/>
                <a:gd name="connsiteY21" fmla="*/ 595294 h 1057008"/>
                <a:gd name="connsiteX22" fmla="*/ 632814 w 5472608"/>
                <a:gd name="connsiteY22" fmla="*/ 605528 h 1057008"/>
                <a:gd name="connsiteX23" fmla="*/ 5472608 w 5472608"/>
                <a:gd name="connsiteY23" fmla="*/ 605528 h 1057008"/>
                <a:gd name="connsiteX24" fmla="*/ 5472608 w 5472608"/>
                <a:gd name="connsiteY24" fmla="*/ 965568 h 1057008"/>
                <a:gd name="connsiteX25" fmla="*/ 91440 w 5472608"/>
                <a:gd name="connsiteY25" fmla="*/ 1057008 h 1057008"/>
                <a:gd name="connsiteX0" fmla="*/ 0 w 5472608"/>
                <a:gd name="connsiteY0" fmla="*/ 965568 h 965568"/>
                <a:gd name="connsiteX1" fmla="*/ 0 w 5472608"/>
                <a:gd name="connsiteY1" fmla="*/ 605528 h 965568"/>
                <a:gd name="connsiteX2" fmla="*/ 437442 w 5472608"/>
                <a:gd name="connsiteY2" fmla="*/ 605528 h 965568"/>
                <a:gd name="connsiteX3" fmla="*/ 394084 w 5472608"/>
                <a:gd name="connsiteY3" fmla="*/ 589768 h 965568"/>
                <a:gd name="connsiteX4" fmla="*/ 307113 w 5472608"/>
                <a:gd name="connsiteY4" fmla="*/ 491746 h 965568"/>
                <a:gd name="connsiteX5" fmla="*/ 274575 w 5472608"/>
                <a:gd name="connsiteY5" fmla="*/ 313506 h 965568"/>
                <a:gd name="connsiteX6" fmla="*/ 342924 w 5472608"/>
                <a:gd name="connsiteY6" fmla="*/ 75511 h 965568"/>
                <a:gd name="connsiteX7" fmla="*/ 532420 w 5472608"/>
                <a:gd name="connsiteY7" fmla="*/ 0 h 965568"/>
                <a:gd name="connsiteX8" fmla="*/ 645585 w 5472608"/>
                <a:gd name="connsiteY8" fmla="*/ 16575 h 965568"/>
                <a:gd name="connsiteX9" fmla="*/ 714548 w 5472608"/>
                <a:gd name="connsiteY9" fmla="*/ 65075 h 965568"/>
                <a:gd name="connsiteX10" fmla="*/ 756294 w 5472608"/>
                <a:gd name="connsiteY10" fmla="*/ 145293 h 965568"/>
                <a:gd name="connsiteX11" fmla="*/ 590537 w 5472608"/>
                <a:gd name="connsiteY11" fmla="*/ 165757 h 965568"/>
                <a:gd name="connsiteX12" fmla="*/ 568641 w 5472608"/>
                <a:gd name="connsiteY12" fmla="*/ 116644 h 965568"/>
                <a:gd name="connsiteX13" fmla="*/ 530783 w 5472608"/>
                <a:gd name="connsiteY13" fmla="*/ 102319 h 965568"/>
                <a:gd name="connsiteX14" fmla="*/ 467754 w 5472608"/>
                <a:gd name="connsiteY14" fmla="*/ 143247 h 965568"/>
                <a:gd name="connsiteX15" fmla="*/ 443607 w 5472608"/>
                <a:gd name="connsiteY15" fmla="*/ 269304 h 965568"/>
                <a:gd name="connsiteX16" fmla="*/ 504998 w 5472608"/>
                <a:gd name="connsiteY16" fmla="*/ 224488 h 965568"/>
                <a:gd name="connsiteX17" fmla="*/ 577850 w 5472608"/>
                <a:gd name="connsiteY17" fmla="*/ 209959 h 965568"/>
                <a:gd name="connsiteX18" fmla="*/ 713525 w 5472608"/>
                <a:gd name="connsiteY18" fmla="*/ 267258 h 965568"/>
                <a:gd name="connsiteX19" fmla="*/ 768982 w 5472608"/>
                <a:gd name="connsiteY19" fmla="*/ 412551 h 965568"/>
                <a:gd name="connsiteX20" fmla="*/ 740947 w 5472608"/>
                <a:gd name="connsiteY20" fmla="*/ 521010 h 965568"/>
                <a:gd name="connsiteX21" fmla="*/ 663184 w 5472608"/>
                <a:gd name="connsiteY21" fmla="*/ 595294 h 965568"/>
                <a:gd name="connsiteX22" fmla="*/ 632814 w 5472608"/>
                <a:gd name="connsiteY22" fmla="*/ 605528 h 965568"/>
                <a:gd name="connsiteX23" fmla="*/ 5472608 w 5472608"/>
                <a:gd name="connsiteY23" fmla="*/ 605528 h 965568"/>
                <a:gd name="connsiteX24" fmla="*/ 5472608 w 5472608"/>
                <a:gd name="connsiteY24" fmla="*/ 965568 h 965568"/>
                <a:gd name="connsiteX0" fmla="*/ 0 w 5472608"/>
                <a:gd name="connsiteY0" fmla="*/ 605528 h 965568"/>
                <a:gd name="connsiteX1" fmla="*/ 437442 w 5472608"/>
                <a:gd name="connsiteY1" fmla="*/ 605528 h 965568"/>
                <a:gd name="connsiteX2" fmla="*/ 394084 w 5472608"/>
                <a:gd name="connsiteY2" fmla="*/ 589768 h 965568"/>
                <a:gd name="connsiteX3" fmla="*/ 307113 w 5472608"/>
                <a:gd name="connsiteY3" fmla="*/ 491746 h 965568"/>
                <a:gd name="connsiteX4" fmla="*/ 274575 w 5472608"/>
                <a:gd name="connsiteY4" fmla="*/ 313506 h 965568"/>
                <a:gd name="connsiteX5" fmla="*/ 342924 w 5472608"/>
                <a:gd name="connsiteY5" fmla="*/ 75511 h 965568"/>
                <a:gd name="connsiteX6" fmla="*/ 532420 w 5472608"/>
                <a:gd name="connsiteY6" fmla="*/ 0 h 965568"/>
                <a:gd name="connsiteX7" fmla="*/ 645585 w 5472608"/>
                <a:gd name="connsiteY7" fmla="*/ 16575 h 965568"/>
                <a:gd name="connsiteX8" fmla="*/ 714548 w 5472608"/>
                <a:gd name="connsiteY8" fmla="*/ 65075 h 965568"/>
                <a:gd name="connsiteX9" fmla="*/ 756294 w 5472608"/>
                <a:gd name="connsiteY9" fmla="*/ 145293 h 965568"/>
                <a:gd name="connsiteX10" fmla="*/ 590537 w 5472608"/>
                <a:gd name="connsiteY10" fmla="*/ 165757 h 965568"/>
                <a:gd name="connsiteX11" fmla="*/ 568641 w 5472608"/>
                <a:gd name="connsiteY11" fmla="*/ 116644 h 965568"/>
                <a:gd name="connsiteX12" fmla="*/ 530783 w 5472608"/>
                <a:gd name="connsiteY12" fmla="*/ 102319 h 965568"/>
                <a:gd name="connsiteX13" fmla="*/ 467754 w 5472608"/>
                <a:gd name="connsiteY13" fmla="*/ 143247 h 965568"/>
                <a:gd name="connsiteX14" fmla="*/ 443607 w 5472608"/>
                <a:gd name="connsiteY14" fmla="*/ 269304 h 965568"/>
                <a:gd name="connsiteX15" fmla="*/ 504998 w 5472608"/>
                <a:gd name="connsiteY15" fmla="*/ 224488 h 965568"/>
                <a:gd name="connsiteX16" fmla="*/ 577850 w 5472608"/>
                <a:gd name="connsiteY16" fmla="*/ 209959 h 965568"/>
                <a:gd name="connsiteX17" fmla="*/ 713525 w 5472608"/>
                <a:gd name="connsiteY17" fmla="*/ 267258 h 965568"/>
                <a:gd name="connsiteX18" fmla="*/ 768982 w 5472608"/>
                <a:gd name="connsiteY18" fmla="*/ 412551 h 965568"/>
                <a:gd name="connsiteX19" fmla="*/ 740947 w 5472608"/>
                <a:gd name="connsiteY19" fmla="*/ 521010 h 965568"/>
                <a:gd name="connsiteX20" fmla="*/ 663184 w 5472608"/>
                <a:gd name="connsiteY20" fmla="*/ 595294 h 965568"/>
                <a:gd name="connsiteX21" fmla="*/ 632814 w 5472608"/>
                <a:gd name="connsiteY21" fmla="*/ 605528 h 965568"/>
                <a:gd name="connsiteX22" fmla="*/ 5472608 w 5472608"/>
                <a:gd name="connsiteY22" fmla="*/ 605528 h 965568"/>
                <a:gd name="connsiteX23" fmla="*/ 5472608 w 5472608"/>
                <a:gd name="connsiteY23" fmla="*/ 965568 h 965568"/>
                <a:gd name="connsiteX0" fmla="*/ 0 w 5472608"/>
                <a:gd name="connsiteY0" fmla="*/ 605528 h 605528"/>
                <a:gd name="connsiteX1" fmla="*/ 437442 w 5472608"/>
                <a:gd name="connsiteY1" fmla="*/ 605528 h 605528"/>
                <a:gd name="connsiteX2" fmla="*/ 394084 w 5472608"/>
                <a:gd name="connsiteY2" fmla="*/ 589768 h 605528"/>
                <a:gd name="connsiteX3" fmla="*/ 307113 w 5472608"/>
                <a:gd name="connsiteY3" fmla="*/ 491746 h 605528"/>
                <a:gd name="connsiteX4" fmla="*/ 274575 w 5472608"/>
                <a:gd name="connsiteY4" fmla="*/ 313506 h 605528"/>
                <a:gd name="connsiteX5" fmla="*/ 342924 w 5472608"/>
                <a:gd name="connsiteY5" fmla="*/ 75511 h 605528"/>
                <a:gd name="connsiteX6" fmla="*/ 532420 w 5472608"/>
                <a:gd name="connsiteY6" fmla="*/ 0 h 605528"/>
                <a:gd name="connsiteX7" fmla="*/ 645585 w 5472608"/>
                <a:gd name="connsiteY7" fmla="*/ 16575 h 605528"/>
                <a:gd name="connsiteX8" fmla="*/ 714548 w 5472608"/>
                <a:gd name="connsiteY8" fmla="*/ 65075 h 605528"/>
                <a:gd name="connsiteX9" fmla="*/ 756294 w 5472608"/>
                <a:gd name="connsiteY9" fmla="*/ 145293 h 605528"/>
                <a:gd name="connsiteX10" fmla="*/ 590537 w 5472608"/>
                <a:gd name="connsiteY10" fmla="*/ 165757 h 605528"/>
                <a:gd name="connsiteX11" fmla="*/ 568641 w 5472608"/>
                <a:gd name="connsiteY11" fmla="*/ 116644 h 605528"/>
                <a:gd name="connsiteX12" fmla="*/ 530783 w 5472608"/>
                <a:gd name="connsiteY12" fmla="*/ 102319 h 605528"/>
                <a:gd name="connsiteX13" fmla="*/ 467754 w 5472608"/>
                <a:gd name="connsiteY13" fmla="*/ 143247 h 605528"/>
                <a:gd name="connsiteX14" fmla="*/ 443607 w 5472608"/>
                <a:gd name="connsiteY14" fmla="*/ 269304 h 605528"/>
                <a:gd name="connsiteX15" fmla="*/ 504998 w 5472608"/>
                <a:gd name="connsiteY15" fmla="*/ 224488 h 605528"/>
                <a:gd name="connsiteX16" fmla="*/ 577850 w 5472608"/>
                <a:gd name="connsiteY16" fmla="*/ 209959 h 605528"/>
                <a:gd name="connsiteX17" fmla="*/ 713525 w 5472608"/>
                <a:gd name="connsiteY17" fmla="*/ 267258 h 605528"/>
                <a:gd name="connsiteX18" fmla="*/ 768982 w 5472608"/>
                <a:gd name="connsiteY18" fmla="*/ 412551 h 605528"/>
                <a:gd name="connsiteX19" fmla="*/ 740947 w 5472608"/>
                <a:gd name="connsiteY19" fmla="*/ 521010 h 605528"/>
                <a:gd name="connsiteX20" fmla="*/ 663184 w 5472608"/>
                <a:gd name="connsiteY20" fmla="*/ 595294 h 605528"/>
                <a:gd name="connsiteX21" fmla="*/ 632814 w 5472608"/>
                <a:gd name="connsiteY21" fmla="*/ 605528 h 605528"/>
                <a:gd name="connsiteX22" fmla="*/ 5472608 w 5472608"/>
                <a:gd name="connsiteY22" fmla="*/ 605528 h 60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2608" h="605528">
                  <a:moveTo>
                    <a:pt x="0" y="605528"/>
                  </a:moveTo>
                  <a:lnTo>
                    <a:pt x="437442" y="605528"/>
                  </a:lnTo>
                  <a:lnTo>
                    <a:pt x="394084" y="589768"/>
                  </a:lnTo>
                  <a:cubicBezTo>
                    <a:pt x="357795" y="569305"/>
                    <a:pt x="328804" y="536630"/>
                    <a:pt x="307113" y="491746"/>
                  </a:cubicBezTo>
                  <a:cubicBezTo>
                    <a:pt x="285421" y="446862"/>
                    <a:pt x="274575" y="387449"/>
                    <a:pt x="274575" y="313506"/>
                  </a:cubicBezTo>
                  <a:cubicBezTo>
                    <a:pt x="274575" y="205184"/>
                    <a:pt x="297358" y="125852"/>
                    <a:pt x="342924" y="75511"/>
                  </a:cubicBezTo>
                  <a:cubicBezTo>
                    <a:pt x="388491" y="25170"/>
                    <a:pt x="451656" y="0"/>
                    <a:pt x="532420" y="0"/>
                  </a:cubicBezTo>
                  <a:cubicBezTo>
                    <a:pt x="580169" y="0"/>
                    <a:pt x="617891" y="5525"/>
                    <a:pt x="645585" y="16575"/>
                  </a:cubicBezTo>
                  <a:cubicBezTo>
                    <a:pt x="673279" y="27626"/>
                    <a:pt x="696267" y="43792"/>
                    <a:pt x="714548" y="65075"/>
                  </a:cubicBezTo>
                  <a:cubicBezTo>
                    <a:pt x="732829" y="86357"/>
                    <a:pt x="746745" y="113097"/>
                    <a:pt x="756294" y="145293"/>
                  </a:cubicBezTo>
                  <a:lnTo>
                    <a:pt x="590537" y="165757"/>
                  </a:lnTo>
                  <a:cubicBezTo>
                    <a:pt x="586172" y="142565"/>
                    <a:pt x="578873" y="126193"/>
                    <a:pt x="568641" y="116644"/>
                  </a:cubicBezTo>
                  <a:cubicBezTo>
                    <a:pt x="558409" y="107094"/>
                    <a:pt x="545790" y="102319"/>
                    <a:pt x="530783" y="102319"/>
                  </a:cubicBezTo>
                  <a:cubicBezTo>
                    <a:pt x="503770" y="102319"/>
                    <a:pt x="482761" y="115962"/>
                    <a:pt x="467754" y="143247"/>
                  </a:cubicBezTo>
                  <a:cubicBezTo>
                    <a:pt x="456840" y="162892"/>
                    <a:pt x="448791" y="204911"/>
                    <a:pt x="443607" y="269304"/>
                  </a:cubicBezTo>
                  <a:cubicBezTo>
                    <a:pt x="463525" y="249113"/>
                    <a:pt x="483989" y="234175"/>
                    <a:pt x="504998" y="224488"/>
                  </a:cubicBezTo>
                  <a:cubicBezTo>
                    <a:pt x="526008" y="214802"/>
                    <a:pt x="550292" y="209959"/>
                    <a:pt x="577850" y="209959"/>
                  </a:cubicBezTo>
                  <a:cubicBezTo>
                    <a:pt x="631329" y="209959"/>
                    <a:pt x="676554" y="229059"/>
                    <a:pt x="713525" y="267258"/>
                  </a:cubicBezTo>
                  <a:cubicBezTo>
                    <a:pt x="750496" y="305457"/>
                    <a:pt x="768982" y="353888"/>
                    <a:pt x="768982" y="412551"/>
                  </a:cubicBezTo>
                  <a:cubicBezTo>
                    <a:pt x="768982" y="452115"/>
                    <a:pt x="759637" y="488268"/>
                    <a:pt x="740947" y="521010"/>
                  </a:cubicBezTo>
                  <a:cubicBezTo>
                    <a:pt x="722256" y="553752"/>
                    <a:pt x="696335" y="578513"/>
                    <a:pt x="663184" y="595294"/>
                  </a:cubicBezTo>
                  <a:lnTo>
                    <a:pt x="632814" y="605528"/>
                  </a:lnTo>
                  <a:lnTo>
                    <a:pt x="5472608" y="605528"/>
                  </a:lnTo>
                </a:path>
              </a:pathLst>
            </a:custGeom>
            <a:noFill/>
            <a:ln w="9525" cap="rnd">
              <a:solidFill>
                <a:schemeClr val="accent6"/>
              </a:solid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044000" bIns="108000" rtlCol="0" anchor="b">
              <a:noAutofit/>
            </a:bodyPr>
            <a:lstStyle/>
            <a:p>
              <a:pPr>
                <a:lnSpc>
                  <a:spcPct val="130000"/>
                </a:lnSpc>
                <a:spcAft>
                  <a:spcPts val="600"/>
                </a:spcAft>
              </a:pPr>
              <a:endParaRPr kumimoji="1" lang="ja-JP" altLang="en-US" sz="2800" dirty="0">
                <a:solidFill>
                  <a:schemeClr val="accent1"/>
                </a:solidFill>
                <a:latin typeface="Arial Black" panose="020B0A04020102020204" pitchFamily="34" charset="0"/>
              </a:endParaRPr>
            </a:p>
          </p:txBody>
        </p:sp>
        <p:sp>
          <p:nvSpPr>
            <p:cNvPr id="34" name="フリーフォーム: 図形 159">
              <a:extLst>
                <a:ext uri="{FF2B5EF4-FFF2-40B4-BE49-F238E27FC236}">
                  <a16:creationId xmlns:a16="http://schemas.microsoft.com/office/drawing/2014/main" id="{68D94E12-CF62-B9D0-F505-76C2C8C29379}"/>
                </a:ext>
              </a:extLst>
            </p:cNvPr>
            <p:cNvSpPr/>
            <p:nvPr/>
          </p:nvSpPr>
          <p:spPr>
            <a:xfrm>
              <a:off x="6844101" y="4294921"/>
              <a:ext cx="161664" cy="203411"/>
            </a:xfrm>
            <a:custGeom>
              <a:avLst/>
              <a:gdLst/>
              <a:ahLst/>
              <a:cxnLst/>
              <a:rect l="l" t="t" r="r" b="b"/>
              <a:pathLst>
                <a:path w="161664" h="203411">
                  <a:moveTo>
                    <a:pt x="81855" y="0"/>
                  </a:moveTo>
                  <a:cubicBezTo>
                    <a:pt x="104502" y="0"/>
                    <a:pt x="123465" y="8868"/>
                    <a:pt x="138745" y="26603"/>
                  </a:cubicBezTo>
                  <a:cubicBezTo>
                    <a:pt x="154024" y="44338"/>
                    <a:pt x="161664" y="70123"/>
                    <a:pt x="161664" y="103956"/>
                  </a:cubicBezTo>
                  <a:cubicBezTo>
                    <a:pt x="161664" y="136971"/>
                    <a:pt x="154297" y="161801"/>
                    <a:pt x="139563" y="178445"/>
                  </a:cubicBezTo>
                  <a:cubicBezTo>
                    <a:pt x="124829" y="195089"/>
                    <a:pt x="106548" y="203411"/>
                    <a:pt x="84720" y="203411"/>
                  </a:cubicBezTo>
                  <a:cubicBezTo>
                    <a:pt x="60982" y="203411"/>
                    <a:pt x="40927" y="194202"/>
                    <a:pt x="24556" y="175785"/>
                  </a:cubicBezTo>
                  <a:cubicBezTo>
                    <a:pt x="8185" y="157367"/>
                    <a:pt x="0" y="131924"/>
                    <a:pt x="0" y="99454"/>
                  </a:cubicBezTo>
                  <a:cubicBezTo>
                    <a:pt x="0" y="67531"/>
                    <a:pt x="7844" y="42974"/>
                    <a:pt x="23533" y="25784"/>
                  </a:cubicBezTo>
                  <a:cubicBezTo>
                    <a:pt x="39222" y="8595"/>
                    <a:pt x="58663" y="0"/>
                    <a:pt x="81855" y="0"/>
                  </a:cubicBezTo>
                  <a:close/>
                </a:path>
              </a:pathLst>
            </a:custGeom>
            <a:noFill/>
            <a:ln w="9525" cap="rnd">
              <a:solidFill>
                <a:schemeClr val="accent6"/>
              </a:solid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044000" bIns="108000" rtlCol="0" anchor="b">
              <a:noAutofit/>
            </a:bodyPr>
            <a:lstStyle/>
            <a:p>
              <a:pPr algn="l">
                <a:lnSpc>
                  <a:spcPct val="130000"/>
                </a:lnSpc>
                <a:spcAft>
                  <a:spcPts val="600"/>
                </a:spcAft>
              </a:pPr>
              <a:endParaRPr kumimoji="1" lang="ja-JP" altLang="en-US" sz="2800" dirty="0">
                <a:solidFill>
                  <a:schemeClr val="accent1"/>
                </a:solidFill>
              </a:endParaRPr>
            </a:p>
          </p:txBody>
        </p:sp>
      </p:grpSp>
      <p:pic>
        <p:nvPicPr>
          <p:cNvPr id="13" name="図 12" descr="アイコン&#10;&#10;自動的に生成された説明">
            <a:extLst>
              <a:ext uri="{FF2B5EF4-FFF2-40B4-BE49-F238E27FC236}">
                <a16:creationId xmlns:a16="http://schemas.microsoft.com/office/drawing/2014/main" id="{0562C85E-7BA9-90CF-CBF4-EA46F008E75B}"/>
              </a:ext>
            </a:extLst>
          </p:cNvPr>
          <p:cNvPicPr>
            <a:picLocks noChangeAspect="1"/>
          </p:cNvPicPr>
          <p:nvPr/>
        </p:nvPicPr>
        <p:blipFill>
          <a:blip r:embed="rId2"/>
          <a:stretch>
            <a:fillRect/>
          </a:stretch>
        </p:blipFill>
        <p:spPr>
          <a:xfrm>
            <a:off x="5808221" y="2718093"/>
            <a:ext cx="1944170" cy="1746549"/>
          </a:xfrm>
          <a:prstGeom prst="rect">
            <a:avLst/>
          </a:prstGeom>
        </p:spPr>
      </p:pic>
      <p:grpSp>
        <p:nvGrpSpPr>
          <p:cNvPr id="10" name="グループ化 9">
            <a:extLst>
              <a:ext uri="{FF2B5EF4-FFF2-40B4-BE49-F238E27FC236}">
                <a16:creationId xmlns:a16="http://schemas.microsoft.com/office/drawing/2014/main" id="{D074D980-68C4-99DE-36D9-0E12D101DFF8}"/>
              </a:ext>
            </a:extLst>
          </p:cNvPr>
          <p:cNvGrpSpPr/>
          <p:nvPr/>
        </p:nvGrpSpPr>
        <p:grpSpPr>
          <a:xfrm>
            <a:off x="561161" y="2288035"/>
            <a:ext cx="3614362" cy="2444264"/>
            <a:chOff x="561161" y="2288035"/>
            <a:chExt cx="3614362" cy="2444264"/>
          </a:xfrm>
        </p:grpSpPr>
        <p:sp>
          <p:nvSpPr>
            <p:cNvPr id="21" name="四角形: 角を丸くする 11">
              <a:extLst>
                <a:ext uri="{FF2B5EF4-FFF2-40B4-BE49-F238E27FC236}">
                  <a16:creationId xmlns:a16="http://schemas.microsoft.com/office/drawing/2014/main" id="{06B747BD-8916-BCB0-39A7-76D60E672C0C}"/>
                </a:ext>
              </a:extLst>
            </p:cNvPr>
            <p:cNvSpPr/>
            <p:nvPr/>
          </p:nvSpPr>
          <p:spPr>
            <a:xfrm>
              <a:off x="561161" y="2480103"/>
              <a:ext cx="1615113" cy="2252196"/>
            </a:xfrm>
            <a:prstGeom prst="roundRect">
              <a:avLst>
                <a:gd name="adj" fmla="val 2510"/>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spcAft>
                  <a:spcPts val="600"/>
                </a:spcAft>
              </a:pPr>
              <a:endParaRPr kumimoji="1" lang="ja-JP" altLang="en-US" sz="1050" dirty="0">
                <a:solidFill>
                  <a:schemeClr val="bg1"/>
                </a:solidFill>
              </a:endParaRPr>
            </a:p>
          </p:txBody>
        </p:sp>
        <p:sp>
          <p:nvSpPr>
            <p:cNvPr id="22" name="四角形: 角を丸くする 2">
              <a:extLst>
                <a:ext uri="{FF2B5EF4-FFF2-40B4-BE49-F238E27FC236}">
                  <a16:creationId xmlns:a16="http://schemas.microsoft.com/office/drawing/2014/main" id="{519C1FB3-54F9-EF75-0BD5-1E3ABE9874E0}"/>
                </a:ext>
              </a:extLst>
            </p:cNvPr>
            <p:cNvSpPr/>
            <p:nvPr/>
          </p:nvSpPr>
          <p:spPr>
            <a:xfrm>
              <a:off x="561161" y="2288035"/>
              <a:ext cx="1615113" cy="240084"/>
            </a:xfrm>
            <a:prstGeom prst="roundRect">
              <a:avLst/>
            </a:prstGeom>
            <a:solidFill>
              <a:schemeClr val="accent6"/>
            </a:solid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spcAft>
                  <a:spcPts val="600"/>
                </a:spcAft>
              </a:pPr>
              <a:r>
                <a:rPr kumimoji="1" lang="en-US" altLang="ja-JP" sz="1050" dirty="0">
                  <a:solidFill>
                    <a:schemeClr val="bg1"/>
                  </a:solidFill>
                </a:rPr>
                <a:t>XXXXXX</a:t>
              </a:r>
              <a:endParaRPr kumimoji="1" lang="ja-JP" altLang="en-US" sz="1050" dirty="0">
                <a:solidFill>
                  <a:schemeClr val="bg1"/>
                </a:solidFill>
              </a:endParaRPr>
            </a:p>
          </p:txBody>
        </p:sp>
        <p:sp>
          <p:nvSpPr>
            <p:cNvPr id="23" name="矢印: 五方向 13">
              <a:extLst>
                <a:ext uri="{FF2B5EF4-FFF2-40B4-BE49-F238E27FC236}">
                  <a16:creationId xmlns:a16="http://schemas.microsoft.com/office/drawing/2014/main" id="{959951B9-2DFF-3FE1-23AD-A18482905BA8}"/>
                </a:ext>
              </a:extLst>
            </p:cNvPr>
            <p:cNvSpPr/>
            <p:nvPr/>
          </p:nvSpPr>
          <p:spPr>
            <a:xfrm rot="5400000">
              <a:off x="1104625" y="2249264"/>
              <a:ext cx="528186" cy="1296456"/>
            </a:xfrm>
            <a:prstGeom prst="homePlate">
              <a:avLst>
                <a:gd name="adj" fmla="val 2407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t"/>
            <a:lstStyle/>
            <a:p>
              <a:pPr algn="ctr">
                <a:lnSpc>
                  <a:spcPct val="130000"/>
                </a:lnSpc>
                <a:spcAft>
                  <a:spcPts val="300"/>
                </a:spcAft>
              </a:pPr>
              <a:r>
                <a:rPr kumimoji="1" lang="en-US" altLang="ja-JP" sz="1050" dirty="0">
                  <a:solidFill>
                    <a:schemeClr val="tx1">
                      <a:lumMod val="50000"/>
                      <a:lumOff val="50000"/>
                    </a:schemeClr>
                  </a:solidFill>
                </a:rPr>
                <a:t>XXXXXXXXXX</a:t>
              </a:r>
            </a:p>
          </p:txBody>
        </p:sp>
        <p:sp>
          <p:nvSpPr>
            <p:cNvPr id="24" name="矢印: 五方向 14">
              <a:extLst>
                <a:ext uri="{FF2B5EF4-FFF2-40B4-BE49-F238E27FC236}">
                  <a16:creationId xmlns:a16="http://schemas.microsoft.com/office/drawing/2014/main" id="{054C0824-0161-4719-2A02-A67CAE78A965}"/>
                </a:ext>
              </a:extLst>
            </p:cNvPr>
            <p:cNvSpPr/>
            <p:nvPr/>
          </p:nvSpPr>
          <p:spPr>
            <a:xfrm rot="5400000">
              <a:off x="989205" y="2991636"/>
              <a:ext cx="759024" cy="1296456"/>
            </a:xfrm>
            <a:prstGeom prst="homePlate">
              <a:avLst>
                <a:gd name="adj" fmla="val 2407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t"/>
            <a:lstStyle/>
            <a:p>
              <a:pPr algn="ctr">
                <a:lnSpc>
                  <a:spcPct val="130000"/>
                </a:lnSpc>
                <a:spcAft>
                  <a:spcPts val="300"/>
                </a:spcAft>
              </a:pPr>
              <a:r>
                <a:rPr kumimoji="1" lang="en-US" altLang="ja-JP" sz="1050" dirty="0">
                  <a:solidFill>
                    <a:schemeClr val="tx1">
                      <a:lumMod val="50000"/>
                      <a:lumOff val="50000"/>
                    </a:schemeClr>
                  </a:solidFill>
                </a:rPr>
                <a:t>XXXXXXXXXX</a:t>
              </a:r>
            </a:p>
          </p:txBody>
        </p:sp>
        <p:sp>
          <p:nvSpPr>
            <p:cNvPr id="25" name="四角形: 角を丸くする 17">
              <a:extLst>
                <a:ext uri="{FF2B5EF4-FFF2-40B4-BE49-F238E27FC236}">
                  <a16:creationId xmlns:a16="http://schemas.microsoft.com/office/drawing/2014/main" id="{B2D23F87-04F5-7B93-4943-6229F780DCAF}"/>
                </a:ext>
              </a:extLst>
            </p:cNvPr>
            <p:cNvSpPr/>
            <p:nvPr/>
          </p:nvSpPr>
          <p:spPr>
            <a:xfrm>
              <a:off x="2560410" y="2480103"/>
              <a:ext cx="1615113" cy="2252196"/>
            </a:xfrm>
            <a:prstGeom prst="roundRect">
              <a:avLst>
                <a:gd name="adj" fmla="val 2510"/>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spcAft>
                  <a:spcPts val="600"/>
                </a:spcAft>
              </a:pPr>
              <a:endParaRPr kumimoji="1" lang="ja-JP" altLang="en-US" sz="1050" dirty="0">
                <a:solidFill>
                  <a:schemeClr val="bg1"/>
                </a:solidFill>
              </a:endParaRPr>
            </a:p>
          </p:txBody>
        </p:sp>
        <p:sp>
          <p:nvSpPr>
            <p:cNvPr id="26" name="四角形: 角を丸くする 19">
              <a:extLst>
                <a:ext uri="{FF2B5EF4-FFF2-40B4-BE49-F238E27FC236}">
                  <a16:creationId xmlns:a16="http://schemas.microsoft.com/office/drawing/2014/main" id="{9F12A948-9853-A24C-B8F2-8DEAF3F73E2F}"/>
                </a:ext>
              </a:extLst>
            </p:cNvPr>
            <p:cNvSpPr/>
            <p:nvPr/>
          </p:nvSpPr>
          <p:spPr>
            <a:xfrm>
              <a:off x="2560410" y="2288035"/>
              <a:ext cx="1615113" cy="240084"/>
            </a:xfrm>
            <a:prstGeom prst="roundRect">
              <a:avLst/>
            </a:prstGeom>
            <a:solidFill>
              <a:schemeClr val="accent6"/>
            </a:solid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spcAft>
                  <a:spcPts val="600"/>
                </a:spcAft>
              </a:pPr>
              <a:r>
                <a:rPr kumimoji="1" lang="en-US" altLang="ja-JP" sz="1050" dirty="0">
                  <a:solidFill>
                    <a:schemeClr val="bg1"/>
                  </a:solidFill>
                </a:rPr>
                <a:t>XXXXXXX</a:t>
              </a:r>
              <a:endParaRPr kumimoji="1" lang="ja-JP" altLang="en-US" sz="1050" dirty="0">
                <a:solidFill>
                  <a:schemeClr val="bg1"/>
                </a:solidFill>
              </a:endParaRPr>
            </a:p>
          </p:txBody>
        </p:sp>
        <p:sp>
          <p:nvSpPr>
            <p:cNvPr id="27" name="四角形: 角を丸くする 31">
              <a:extLst>
                <a:ext uri="{FF2B5EF4-FFF2-40B4-BE49-F238E27FC236}">
                  <a16:creationId xmlns:a16="http://schemas.microsoft.com/office/drawing/2014/main" id="{1AF74032-831E-52B5-03F9-CA87BD251DB0}"/>
                </a:ext>
              </a:extLst>
            </p:cNvPr>
            <p:cNvSpPr/>
            <p:nvPr/>
          </p:nvSpPr>
          <p:spPr>
            <a:xfrm>
              <a:off x="720489" y="4112677"/>
              <a:ext cx="1296456" cy="526231"/>
            </a:xfrm>
            <a:prstGeom prst="roundRect">
              <a:avLst>
                <a:gd name="adj" fmla="val 7741"/>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72000" tIns="72000" rIns="72000" bIns="72000" rtlCol="0" anchor="t"/>
            <a:lstStyle/>
            <a:p>
              <a:pPr algn="ctr">
                <a:lnSpc>
                  <a:spcPct val="130000"/>
                </a:lnSpc>
                <a:spcAft>
                  <a:spcPts val="300"/>
                </a:spcAft>
              </a:pPr>
              <a:r>
                <a:rPr kumimoji="1" lang="en-US" altLang="ja-JP" sz="1050" dirty="0">
                  <a:solidFill>
                    <a:schemeClr val="tx1">
                      <a:lumMod val="50000"/>
                      <a:lumOff val="50000"/>
                    </a:schemeClr>
                  </a:solidFill>
                </a:rPr>
                <a:t>XXXXXXXXXX</a:t>
              </a:r>
            </a:p>
          </p:txBody>
        </p:sp>
        <p:sp>
          <p:nvSpPr>
            <p:cNvPr id="28" name="矢印: 五方向 42">
              <a:extLst>
                <a:ext uri="{FF2B5EF4-FFF2-40B4-BE49-F238E27FC236}">
                  <a16:creationId xmlns:a16="http://schemas.microsoft.com/office/drawing/2014/main" id="{B5C00824-C21D-2367-CF7D-8DDD51BD37FA}"/>
                </a:ext>
              </a:extLst>
            </p:cNvPr>
            <p:cNvSpPr/>
            <p:nvPr/>
          </p:nvSpPr>
          <p:spPr>
            <a:xfrm rot="5400000">
              <a:off x="3103873" y="2249264"/>
              <a:ext cx="528186" cy="1296456"/>
            </a:xfrm>
            <a:prstGeom prst="homePlate">
              <a:avLst>
                <a:gd name="adj" fmla="val 2407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t"/>
            <a:lstStyle/>
            <a:p>
              <a:pPr algn="ctr">
                <a:lnSpc>
                  <a:spcPct val="130000"/>
                </a:lnSpc>
                <a:spcAft>
                  <a:spcPts val="300"/>
                </a:spcAft>
              </a:pPr>
              <a:r>
                <a:rPr kumimoji="1" lang="en-US" altLang="ja-JP" sz="1050" dirty="0">
                  <a:solidFill>
                    <a:schemeClr val="tx1">
                      <a:lumMod val="50000"/>
                      <a:lumOff val="50000"/>
                    </a:schemeClr>
                  </a:solidFill>
                </a:rPr>
                <a:t>XXXXXXXXXX</a:t>
              </a:r>
            </a:p>
          </p:txBody>
        </p:sp>
        <p:sp>
          <p:nvSpPr>
            <p:cNvPr id="30" name="矢印: 五方向 48">
              <a:extLst>
                <a:ext uri="{FF2B5EF4-FFF2-40B4-BE49-F238E27FC236}">
                  <a16:creationId xmlns:a16="http://schemas.microsoft.com/office/drawing/2014/main" id="{3D7B3A13-F98A-A71D-8127-07EE29D241E3}"/>
                </a:ext>
              </a:extLst>
            </p:cNvPr>
            <p:cNvSpPr/>
            <p:nvPr/>
          </p:nvSpPr>
          <p:spPr>
            <a:xfrm rot="5400000">
              <a:off x="3103873" y="2876217"/>
              <a:ext cx="528186" cy="1296456"/>
            </a:xfrm>
            <a:prstGeom prst="homePlate">
              <a:avLst>
                <a:gd name="adj" fmla="val 2407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t"/>
            <a:lstStyle/>
            <a:p>
              <a:pPr algn="ctr">
                <a:lnSpc>
                  <a:spcPct val="130000"/>
                </a:lnSpc>
                <a:spcAft>
                  <a:spcPts val="300"/>
                </a:spcAft>
              </a:pPr>
              <a:r>
                <a:rPr kumimoji="1" lang="en-US" altLang="ja-JP" sz="1050" dirty="0">
                  <a:solidFill>
                    <a:schemeClr val="tx1">
                      <a:lumMod val="50000"/>
                      <a:lumOff val="50000"/>
                    </a:schemeClr>
                  </a:solidFill>
                </a:rPr>
                <a:t>XXXXXXXXXX</a:t>
              </a:r>
            </a:p>
          </p:txBody>
        </p:sp>
        <p:sp>
          <p:nvSpPr>
            <p:cNvPr id="51" name="テキスト ボックス 50">
              <a:extLst>
                <a:ext uri="{FF2B5EF4-FFF2-40B4-BE49-F238E27FC236}">
                  <a16:creationId xmlns:a16="http://schemas.microsoft.com/office/drawing/2014/main" id="{381CEBB1-657A-C244-95F0-FA24B50E1518}"/>
                </a:ext>
              </a:extLst>
            </p:cNvPr>
            <p:cNvSpPr txBox="1"/>
            <p:nvPr/>
          </p:nvSpPr>
          <p:spPr>
            <a:xfrm>
              <a:off x="825222" y="3043510"/>
              <a:ext cx="2988496" cy="707886"/>
            </a:xfrm>
            <a:prstGeom prst="rect">
              <a:avLst/>
            </a:prstGeom>
            <a:solidFill>
              <a:schemeClr val="bg1">
                <a:alpha val="90000"/>
              </a:schemeClr>
            </a:solidFill>
          </p:spPr>
          <p:txBody>
            <a:bodyPr wrap="square" rtlCol="0">
              <a:spAutoFit/>
            </a:bodyPr>
            <a:lstStyle/>
            <a:p>
              <a:pPr algn="ctr">
                <a:tabLst>
                  <a:tab pos="612775" algn="l"/>
                </a:tabLst>
              </a:pPr>
              <a:r>
                <a:rPr kumimoji="1" lang="ja-JP" altLang="en-US" sz="2000" b="1" dirty="0">
                  <a:solidFill>
                    <a:schemeClr val="tx1">
                      <a:lumMod val="50000"/>
                      <a:lumOff val="50000"/>
                    </a:schemeClr>
                  </a:solidFill>
                  <a:latin typeface="Yu Gothic" panose="020B0400000000000000" pitchFamily="34" charset="-128"/>
                  <a:ea typeface="Yu Gothic" panose="020B0400000000000000" pitchFamily="34" charset="-128"/>
                </a:rPr>
                <a:t>フローチャート</a:t>
              </a:r>
              <a:endParaRPr kumimoji="1" lang="en-US" altLang="ja-JP" sz="2000" b="1" dirty="0">
                <a:solidFill>
                  <a:schemeClr val="tx1">
                    <a:lumMod val="50000"/>
                    <a:lumOff val="50000"/>
                  </a:schemeClr>
                </a:solidFill>
                <a:latin typeface="Yu Gothic" panose="020B0400000000000000" pitchFamily="34" charset="-128"/>
                <a:ea typeface="Yu Gothic" panose="020B0400000000000000" pitchFamily="34" charset="-128"/>
              </a:endParaRPr>
            </a:p>
            <a:p>
              <a:pPr algn="ctr">
                <a:tabLst>
                  <a:tab pos="612775" algn="l"/>
                </a:tabLst>
              </a:pPr>
              <a:r>
                <a:rPr kumimoji="1" lang="ja-JP" altLang="en-US" sz="2000" b="1" dirty="0">
                  <a:solidFill>
                    <a:schemeClr val="tx1">
                      <a:lumMod val="50000"/>
                      <a:lumOff val="50000"/>
                    </a:schemeClr>
                  </a:solidFill>
                  <a:latin typeface="Yu Gothic" panose="020B0400000000000000" pitchFamily="34" charset="-128"/>
                  <a:ea typeface="Yu Gothic" panose="020B0400000000000000" pitchFamily="34" charset="-128"/>
                </a:rPr>
                <a:t>イメージ写真　など</a:t>
              </a:r>
            </a:p>
          </p:txBody>
        </p:sp>
        <p:pic>
          <p:nvPicPr>
            <p:cNvPr id="20" name="図 19" descr="アイコン&#10;&#10;自動的に生成された説明">
              <a:extLst>
                <a:ext uri="{FF2B5EF4-FFF2-40B4-BE49-F238E27FC236}">
                  <a16:creationId xmlns:a16="http://schemas.microsoft.com/office/drawing/2014/main" id="{7B85CEA0-9945-9910-F48E-79FC94547E50}"/>
                </a:ext>
              </a:extLst>
            </p:cNvPr>
            <p:cNvPicPr>
              <a:picLocks noChangeAspect="1"/>
            </p:cNvPicPr>
            <p:nvPr/>
          </p:nvPicPr>
          <p:blipFill>
            <a:blip r:embed="rId3"/>
            <a:stretch>
              <a:fillRect/>
            </a:stretch>
          </p:blipFill>
          <p:spPr>
            <a:xfrm>
              <a:off x="2690828" y="3850163"/>
              <a:ext cx="1354277" cy="793475"/>
            </a:xfrm>
            <a:prstGeom prst="rect">
              <a:avLst/>
            </a:prstGeom>
          </p:spPr>
        </p:pic>
      </p:grpSp>
    </p:spTree>
    <p:extLst>
      <p:ext uri="{BB962C8B-B14F-4D97-AF65-F5344CB8AC3E}">
        <p14:creationId xmlns:p14="http://schemas.microsoft.com/office/powerpoint/2010/main" val="1900927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a:extLst>
              <a:ext uri="{FF2B5EF4-FFF2-40B4-BE49-F238E27FC236}">
                <a16:creationId xmlns:a16="http://schemas.microsoft.com/office/drawing/2014/main" id="{EEE5E097-99C3-D9B0-9B21-7F1C9B515F7C}"/>
              </a:ext>
            </a:extLst>
          </p:cNvPr>
          <p:cNvSpPr/>
          <p:nvPr/>
        </p:nvSpPr>
        <p:spPr>
          <a:xfrm>
            <a:off x="334736" y="558825"/>
            <a:ext cx="4082397" cy="4381038"/>
          </a:xfrm>
          <a:prstGeom prst="roundRect">
            <a:avLst>
              <a:gd name="adj" fmla="val 4615"/>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4C386DA-60E8-1C20-1C7E-ADD73D262CBA}"/>
              </a:ext>
            </a:extLst>
          </p:cNvPr>
          <p:cNvSpPr txBox="1"/>
          <p:nvPr/>
        </p:nvSpPr>
        <p:spPr>
          <a:xfrm>
            <a:off x="442008" y="1196559"/>
            <a:ext cx="3814681" cy="861774"/>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アイデアの革新性はどこかアイデアの革新性はどこかアイデアの革新性はどこかアイデアの革新性はどこかアイデアの革新性はどこかアイデアの革新性はどこかアイデアの革新性はどこかアイデアの革新性はどこかアイデアの革新性はどこかアイデアの革新性はどこかアイデアの革新性はどこか</a:t>
            </a:r>
          </a:p>
        </p:txBody>
      </p:sp>
      <p:sp>
        <p:nvSpPr>
          <p:cNvPr id="10" name="角丸四角形 9">
            <a:extLst>
              <a:ext uri="{FF2B5EF4-FFF2-40B4-BE49-F238E27FC236}">
                <a16:creationId xmlns:a16="http://schemas.microsoft.com/office/drawing/2014/main" id="{AAE52E72-2167-58D0-E5CB-D3F75292562C}"/>
              </a:ext>
            </a:extLst>
          </p:cNvPr>
          <p:cNvSpPr/>
          <p:nvPr/>
        </p:nvSpPr>
        <p:spPr>
          <a:xfrm>
            <a:off x="4737308" y="554198"/>
            <a:ext cx="4082397" cy="4381038"/>
          </a:xfrm>
          <a:prstGeom prst="roundRect">
            <a:avLst>
              <a:gd name="adj" fmla="val 4615"/>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1D6ABCF-339D-5837-2257-C1A4237898F5}"/>
              </a:ext>
            </a:extLst>
          </p:cNvPr>
          <p:cNvSpPr txBox="1"/>
          <p:nvPr/>
        </p:nvSpPr>
        <p:spPr>
          <a:xfrm>
            <a:off x="4844580" y="1196559"/>
            <a:ext cx="3814681" cy="861774"/>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対象としている市場規模はどのくらいか対象としている市場規模はどのくらいか対象としている市場規模はどのくらいか対象としている市場規模はどのくらいか対象としている市場規模はどのくらいか対象としている市場規模はどのくらいか対象としている市場規模はどのくらいか</a:t>
            </a:r>
          </a:p>
        </p:txBody>
      </p:sp>
      <p:sp>
        <p:nvSpPr>
          <p:cNvPr id="16" name="テキスト ボックス 15">
            <a:extLst>
              <a:ext uri="{FF2B5EF4-FFF2-40B4-BE49-F238E27FC236}">
                <a16:creationId xmlns:a16="http://schemas.microsoft.com/office/drawing/2014/main" id="{11EE32C7-AC1B-6B05-5329-261517DD655F}"/>
              </a:ext>
            </a:extLst>
          </p:cNvPr>
          <p:cNvSpPr txBox="1"/>
          <p:nvPr/>
        </p:nvSpPr>
        <p:spPr>
          <a:xfrm>
            <a:off x="442006" y="888782"/>
            <a:ext cx="3814681" cy="307777"/>
          </a:xfrm>
          <a:prstGeom prst="rect">
            <a:avLst/>
          </a:prstGeom>
          <a:noFill/>
        </p:spPr>
        <p:txBody>
          <a:bodyPr wrap="square" rtlCol="0">
            <a:spAutoFit/>
          </a:bodyPr>
          <a:lstStyle/>
          <a:p>
            <a:pPr>
              <a:tabLst>
                <a:tab pos="612775" algn="l"/>
              </a:tabLst>
            </a:pPr>
            <a:r>
              <a:rPr kumimoji="1" lang="ja-JP" altLang="en-US" sz="1400" b="1">
                <a:solidFill>
                  <a:schemeClr val="accent6"/>
                </a:solidFill>
                <a:latin typeface="Yu Gothic" panose="020B0400000000000000" pitchFamily="34" charset="-128"/>
                <a:ea typeface="Yu Gothic" panose="020B0400000000000000" pitchFamily="34" charset="-128"/>
              </a:rPr>
              <a:t>革新性の見出し</a:t>
            </a:r>
          </a:p>
        </p:txBody>
      </p:sp>
      <p:sp>
        <p:nvSpPr>
          <p:cNvPr id="18" name="テキスト ボックス 17">
            <a:extLst>
              <a:ext uri="{FF2B5EF4-FFF2-40B4-BE49-F238E27FC236}">
                <a16:creationId xmlns:a16="http://schemas.microsoft.com/office/drawing/2014/main" id="{34FB2B15-B65E-C20F-499B-44715E56A2EF}"/>
              </a:ext>
            </a:extLst>
          </p:cNvPr>
          <p:cNvSpPr txBox="1"/>
          <p:nvPr/>
        </p:nvSpPr>
        <p:spPr>
          <a:xfrm>
            <a:off x="4871165" y="887527"/>
            <a:ext cx="3814681" cy="307777"/>
          </a:xfrm>
          <a:prstGeom prst="rect">
            <a:avLst/>
          </a:prstGeom>
          <a:noFill/>
        </p:spPr>
        <p:txBody>
          <a:bodyPr wrap="square" rtlCol="0">
            <a:spAutoFit/>
          </a:bodyPr>
          <a:lstStyle/>
          <a:p>
            <a:pPr>
              <a:tabLst>
                <a:tab pos="612775" algn="l"/>
              </a:tabLst>
            </a:pPr>
            <a:r>
              <a:rPr kumimoji="1" lang="ja-JP" altLang="en-US" sz="1400" b="1">
                <a:solidFill>
                  <a:schemeClr val="accent6"/>
                </a:solidFill>
                <a:latin typeface="Yu Gothic" panose="020B0400000000000000" pitchFamily="34" charset="-128"/>
                <a:ea typeface="Yu Gothic" panose="020B0400000000000000" pitchFamily="34" charset="-128"/>
              </a:rPr>
              <a:t>市場規模の見出し</a:t>
            </a:r>
          </a:p>
        </p:txBody>
      </p:sp>
      <p:grpSp>
        <p:nvGrpSpPr>
          <p:cNvPr id="6" name="グループ化 5">
            <a:extLst>
              <a:ext uri="{FF2B5EF4-FFF2-40B4-BE49-F238E27FC236}">
                <a16:creationId xmlns:a16="http://schemas.microsoft.com/office/drawing/2014/main" id="{D790B2FC-9259-A521-7614-12E819AA80BE}"/>
              </a:ext>
            </a:extLst>
          </p:cNvPr>
          <p:cNvGrpSpPr/>
          <p:nvPr/>
        </p:nvGrpSpPr>
        <p:grpSpPr>
          <a:xfrm>
            <a:off x="4939116" y="2110884"/>
            <a:ext cx="3615353" cy="2410234"/>
            <a:chOff x="4939116" y="2110884"/>
            <a:chExt cx="3615353" cy="2410234"/>
          </a:xfrm>
        </p:grpSpPr>
        <p:graphicFrame>
          <p:nvGraphicFramePr>
            <p:cNvPr id="19" name="グラフ 18">
              <a:extLst>
                <a:ext uri="{FF2B5EF4-FFF2-40B4-BE49-F238E27FC236}">
                  <a16:creationId xmlns:a16="http://schemas.microsoft.com/office/drawing/2014/main" id="{57E0D169-9550-900B-61AD-CE8D9DB815E4}"/>
                </a:ext>
              </a:extLst>
            </p:cNvPr>
            <p:cNvGraphicFramePr/>
            <p:nvPr>
              <p:extLst>
                <p:ext uri="{D42A27DB-BD31-4B8C-83A1-F6EECF244321}">
                  <p14:modId xmlns:p14="http://schemas.microsoft.com/office/powerpoint/2010/main" val="3212777718"/>
                </p:ext>
              </p:extLst>
            </p:nvPr>
          </p:nvGraphicFramePr>
          <p:xfrm>
            <a:off x="4939116" y="2110884"/>
            <a:ext cx="3615352" cy="2410234"/>
          </p:xfrm>
          <a:graphic>
            <a:graphicData uri="http://schemas.openxmlformats.org/drawingml/2006/chart">
              <c:chart xmlns:c="http://schemas.openxmlformats.org/drawingml/2006/chart" xmlns:r="http://schemas.openxmlformats.org/officeDocument/2006/relationships" r:id="rId2"/>
            </a:graphicData>
          </a:graphic>
        </p:graphicFrame>
        <p:sp>
          <p:nvSpPr>
            <p:cNvPr id="20" name="テキスト ボックス 19">
              <a:extLst>
                <a:ext uri="{FF2B5EF4-FFF2-40B4-BE49-F238E27FC236}">
                  <a16:creationId xmlns:a16="http://schemas.microsoft.com/office/drawing/2014/main" id="{E9D918CB-BB45-CD22-ADEF-A174D5CE7FA8}"/>
                </a:ext>
              </a:extLst>
            </p:cNvPr>
            <p:cNvSpPr txBox="1"/>
            <p:nvPr/>
          </p:nvSpPr>
          <p:spPr>
            <a:xfrm>
              <a:off x="4939116" y="3115946"/>
              <a:ext cx="3615353" cy="400110"/>
            </a:xfrm>
            <a:prstGeom prst="rect">
              <a:avLst/>
            </a:prstGeom>
            <a:solidFill>
              <a:schemeClr val="bg1">
                <a:alpha val="90000"/>
              </a:schemeClr>
            </a:solidFill>
          </p:spPr>
          <p:txBody>
            <a:bodyPr wrap="square" rtlCol="0">
              <a:spAutoFit/>
            </a:bodyPr>
            <a:lstStyle/>
            <a:p>
              <a:pPr algn="ctr">
                <a:tabLst>
                  <a:tab pos="612775" algn="l"/>
                </a:tabLst>
              </a:pPr>
              <a:r>
                <a:rPr kumimoji="1" lang="ja-JP" altLang="en-US" sz="2000" b="1" dirty="0">
                  <a:solidFill>
                    <a:schemeClr val="tx1">
                      <a:lumMod val="50000"/>
                      <a:lumOff val="50000"/>
                    </a:schemeClr>
                  </a:solidFill>
                  <a:latin typeface="Yu Gothic" panose="020B0400000000000000" pitchFamily="34" charset="-128"/>
                  <a:ea typeface="Yu Gothic" panose="020B0400000000000000" pitchFamily="34" charset="-128"/>
                </a:rPr>
                <a:t>グラフや数値説明、図解など</a:t>
              </a:r>
            </a:p>
          </p:txBody>
        </p:sp>
      </p:grpSp>
      <p:cxnSp>
        <p:nvCxnSpPr>
          <p:cNvPr id="21" name="直線コネクタ 20">
            <a:extLst>
              <a:ext uri="{FF2B5EF4-FFF2-40B4-BE49-F238E27FC236}">
                <a16:creationId xmlns:a16="http://schemas.microsoft.com/office/drawing/2014/main" id="{05D9D27E-E638-72C5-C6C5-F7E006391051}"/>
              </a:ext>
            </a:extLst>
          </p:cNvPr>
          <p:cNvCxnSpPr>
            <a:cxnSpLocks/>
          </p:cNvCxnSpPr>
          <p:nvPr/>
        </p:nvCxnSpPr>
        <p:spPr>
          <a:xfrm>
            <a:off x="2733260" y="355446"/>
            <a:ext cx="6266278"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22" name="テキスト ボックス 21">
            <a:extLst>
              <a:ext uri="{FF2B5EF4-FFF2-40B4-BE49-F238E27FC236}">
                <a16:creationId xmlns:a16="http://schemas.microsoft.com/office/drawing/2014/main" id="{FC1DDE74-DDF6-BA20-C381-123204EB1F20}"/>
              </a:ext>
            </a:extLst>
          </p:cNvPr>
          <p:cNvSpPr txBox="1"/>
          <p:nvPr/>
        </p:nvSpPr>
        <p:spPr>
          <a:xfrm>
            <a:off x="563617" y="82667"/>
            <a:ext cx="1208985" cy="338554"/>
          </a:xfrm>
          <a:prstGeom prst="rect">
            <a:avLst/>
          </a:prstGeom>
          <a:noFill/>
        </p:spPr>
        <p:txBody>
          <a:bodyPr wrap="none" rtlCol="0">
            <a:spAutoFit/>
          </a:bodyPr>
          <a:lstStyle/>
          <a:p>
            <a:pPr>
              <a:tabLst>
                <a:tab pos="612775" algn="l"/>
              </a:tabLst>
            </a:pPr>
            <a:r>
              <a:rPr kumimoji="1" lang="ja-JP" altLang="en-US" sz="1600">
                <a:solidFill>
                  <a:schemeClr val="accent6"/>
                </a:solidFill>
                <a:effectLst/>
                <a:latin typeface="Yu Gothic" panose="020B0400000000000000" pitchFamily="34" charset="-128"/>
                <a:ea typeface="Yu Gothic" panose="020B0400000000000000" pitchFamily="34" charset="-128"/>
              </a:rPr>
              <a:t>詳細情報</a:t>
            </a:r>
            <a:r>
              <a:rPr kumimoji="1" lang="en-US" altLang="ja-JP" sz="1600" dirty="0">
                <a:solidFill>
                  <a:schemeClr val="accent6"/>
                </a:solidFill>
                <a:latin typeface="Yu Gothic" panose="020B0400000000000000" pitchFamily="34" charset="-128"/>
                <a:ea typeface="Yu Gothic" panose="020B0400000000000000" pitchFamily="34" charset="-128"/>
              </a:rPr>
              <a:t>-2</a:t>
            </a:r>
            <a:endParaRPr kumimoji="1" lang="ja-JP" altLang="en-US" sz="1600">
              <a:solidFill>
                <a:schemeClr val="accent6"/>
              </a:solidFill>
              <a:effectLst/>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id="{6C3118B0-B334-00CA-205C-0F16CA0D8CD7}"/>
              </a:ext>
            </a:extLst>
          </p:cNvPr>
          <p:cNvSpPr txBox="1"/>
          <p:nvPr/>
        </p:nvSpPr>
        <p:spPr>
          <a:xfrm>
            <a:off x="8400161" y="2692"/>
            <a:ext cx="580608" cy="461665"/>
          </a:xfrm>
          <a:prstGeom prst="rect">
            <a:avLst/>
          </a:prstGeom>
          <a:noFill/>
        </p:spPr>
        <p:txBody>
          <a:bodyPr wrap="none" rtlCol="0">
            <a:spAutoFit/>
          </a:bodyPr>
          <a:lstStyle/>
          <a:p>
            <a:r>
              <a:rPr kumimoji="1" lang="en-US" altLang="ja-JP" sz="2400" dirty="0">
                <a:solidFill>
                  <a:schemeClr val="bg1">
                    <a:lumMod val="75000"/>
                  </a:schemeClr>
                </a:solidFill>
              </a:rPr>
              <a:t>7</a:t>
            </a:r>
            <a:r>
              <a:rPr kumimoji="1" lang="en-US" altLang="ja-JP" sz="1400" dirty="0">
                <a:solidFill>
                  <a:schemeClr val="bg1">
                    <a:lumMod val="75000"/>
                  </a:schemeClr>
                </a:solidFill>
              </a:rPr>
              <a:t> / 7</a:t>
            </a:r>
            <a:endParaRPr kumimoji="1" lang="ja-JP" altLang="en-US" sz="1400">
              <a:solidFill>
                <a:schemeClr val="bg1">
                  <a:lumMod val="75000"/>
                </a:schemeClr>
              </a:solidFill>
            </a:endParaRPr>
          </a:p>
        </p:txBody>
      </p:sp>
      <p:sp>
        <p:nvSpPr>
          <p:cNvPr id="2" name="テキスト ボックス 1">
            <a:extLst>
              <a:ext uri="{FF2B5EF4-FFF2-40B4-BE49-F238E27FC236}">
                <a16:creationId xmlns:a16="http://schemas.microsoft.com/office/drawing/2014/main" id="{68EA0722-3F80-CCCD-B7F3-1DA9C00B3379}"/>
              </a:ext>
            </a:extLst>
          </p:cNvPr>
          <p:cNvSpPr txBox="1"/>
          <p:nvPr/>
        </p:nvSpPr>
        <p:spPr>
          <a:xfrm>
            <a:off x="631095" y="652280"/>
            <a:ext cx="646331" cy="276999"/>
          </a:xfrm>
          <a:prstGeom prst="rect">
            <a:avLst/>
          </a:prstGeom>
          <a:noFill/>
        </p:spPr>
        <p:txBody>
          <a:bodyPr wrap="none" rtlCol="0">
            <a:spAutoFit/>
          </a:bodyPr>
          <a:lstStyle/>
          <a:p>
            <a:pPr>
              <a:tabLst>
                <a:tab pos="612775" algn="l"/>
              </a:tabLst>
            </a:pPr>
            <a:r>
              <a:rPr kumimoji="1" lang="ja-JP" altLang="en-US" sz="1200" b="1">
                <a:solidFill>
                  <a:schemeClr val="accent6"/>
                </a:solidFill>
                <a:latin typeface="Yu Gothic" panose="020B0400000000000000" pitchFamily="34" charset="-128"/>
                <a:ea typeface="Yu Gothic" panose="020B0400000000000000" pitchFamily="34" charset="-128"/>
              </a:rPr>
              <a:t>革新性</a:t>
            </a:r>
          </a:p>
        </p:txBody>
      </p:sp>
      <p:grpSp>
        <p:nvGrpSpPr>
          <p:cNvPr id="3" name="グループ化 2">
            <a:extLst>
              <a:ext uri="{FF2B5EF4-FFF2-40B4-BE49-F238E27FC236}">
                <a16:creationId xmlns:a16="http://schemas.microsoft.com/office/drawing/2014/main" id="{4FEA8F3C-8E4E-6027-192B-8DAEC6FB70FF}"/>
              </a:ext>
            </a:extLst>
          </p:cNvPr>
          <p:cNvGrpSpPr/>
          <p:nvPr/>
        </p:nvGrpSpPr>
        <p:grpSpPr>
          <a:xfrm>
            <a:off x="449192" y="670386"/>
            <a:ext cx="239046" cy="236098"/>
            <a:chOff x="333502" y="3845482"/>
            <a:chExt cx="464885" cy="459151"/>
          </a:xfrm>
        </p:grpSpPr>
        <p:sp>
          <p:nvSpPr>
            <p:cNvPr id="4" name="円/楕円 3">
              <a:extLst>
                <a:ext uri="{FF2B5EF4-FFF2-40B4-BE49-F238E27FC236}">
                  <a16:creationId xmlns:a16="http://schemas.microsoft.com/office/drawing/2014/main" id="{71F98EC2-F366-4510-D3F8-D7CBBF20107C}"/>
                </a:ext>
              </a:extLst>
            </p:cNvPr>
            <p:cNvSpPr/>
            <p:nvPr/>
          </p:nvSpPr>
          <p:spPr>
            <a:xfrm>
              <a:off x="402834" y="3909081"/>
              <a:ext cx="395553" cy="395552"/>
            </a:xfrm>
            <a:prstGeom prst="ellipse">
              <a:avLst/>
            </a:prstGeom>
            <a:solidFill>
              <a:schemeClr val="accent6">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5" name="円/楕円 4">
              <a:extLst>
                <a:ext uri="{FF2B5EF4-FFF2-40B4-BE49-F238E27FC236}">
                  <a16:creationId xmlns:a16="http://schemas.microsoft.com/office/drawing/2014/main" id="{84B26DCA-5998-EB42-690D-21BC1FDBE133}"/>
                </a:ext>
              </a:extLst>
            </p:cNvPr>
            <p:cNvSpPr/>
            <p:nvPr/>
          </p:nvSpPr>
          <p:spPr>
            <a:xfrm>
              <a:off x="333502" y="3845482"/>
              <a:ext cx="395552" cy="395552"/>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
        <p:nvSpPr>
          <p:cNvPr id="27" name="テキスト ボックス 26">
            <a:extLst>
              <a:ext uri="{FF2B5EF4-FFF2-40B4-BE49-F238E27FC236}">
                <a16:creationId xmlns:a16="http://schemas.microsoft.com/office/drawing/2014/main" id="{3B11727E-D60C-230F-9287-2FC60A10FAD4}"/>
              </a:ext>
            </a:extLst>
          </p:cNvPr>
          <p:cNvSpPr txBox="1"/>
          <p:nvPr/>
        </p:nvSpPr>
        <p:spPr>
          <a:xfrm>
            <a:off x="5019647" y="648593"/>
            <a:ext cx="800219" cy="276999"/>
          </a:xfrm>
          <a:prstGeom prst="rect">
            <a:avLst/>
          </a:prstGeom>
          <a:noFill/>
        </p:spPr>
        <p:txBody>
          <a:bodyPr wrap="none" rtlCol="0">
            <a:spAutoFit/>
          </a:bodyPr>
          <a:lstStyle/>
          <a:p>
            <a:pPr>
              <a:tabLst>
                <a:tab pos="612775" algn="l"/>
              </a:tabLst>
            </a:pPr>
            <a:r>
              <a:rPr kumimoji="1" lang="ja-JP" altLang="en-US" sz="1200" b="1">
                <a:solidFill>
                  <a:schemeClr val="accent6"/>
                </a:solidFill>
                <a:latin typeface="Yu Gothic" panose="020B0400000000000000" pitchFamily="34" charset="-128"/>
                <a:ea typeface="Yu Gothic" panose="020B0400000000000000" pitchFamily="34" charset="-128"/>
              </a:rPr>
              <a:t>市場規模</a:t>
            </a:r>
          </a:p>
        </p:txBody>
      </p:sp>
      <p:grpSp>
        <p:nvGrpSpPr>
          <p:cNvPr id="28" name="グループ化 27">
            <a:extLst>
              <a:ext uri="{FF2B5EF4-FFF2-40B4-BE49-F238E27FC236}">
                <a16:creationId xmlns:a16="http://schemas.microsoft.com/office/drawing/2014/main" id="{6923CE67-F36F-35DC-760A-1C16698874F3}"/>
              </a:ext>
            </a:extLst>
          </p:cNvPr>
          <p:cNvGrpSpPr/>
          <p:nvPr/>
        </p:nvGrpSpPr>
        <p:grpSpPr>
          <a:xfrm>
            <a:off x="4837744" y="666699"/>
            <a:ext cx="239046" cy="236098"/>
            <a:chOff x="333502" y="3845482"/>
            <a:chExt cx="464885" cy="459151"/>
          </a:xfrm>
        </p:grpSpPr>
        <p:sp>
          <p:nvSpPr>
            <p:cNvPr id="29" name="円/楕円 28">
              <a:extLst>
                <a:ext uri="{FF2B5EF4-FFF2-40B4-BE49-F238E27FC236}">
                  <a16:creationId xmlns:a16="http://schemas.microsoft.com/office/drawing/2014/main" id="{AE4EC1BB-CCAA-BD47-93DF-6C0A773C8718}"/>
                </a:ext>
              </a:extLst>
            </p:cNvPr>
            <p:cNvSpPr/>
            <p:nvPr/>
          </p:nvSpPr>
          <p:spPr>
            <a:xfrm>
              <a:off x="402834" y="3909081"/>
              <a:ext cx="395553" cy="395552"/>
            </a:xfrm>
            <a:prstGeom prst="ellipse">
              <a:avLst/>
            </a:prstGeom>
            <a:solidFill>
              <a:schemeClr val="accent6">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30" name="円/楕円 29">
              <a:extLst>
                <a:ext uri="{FF2B5EF4-FFF2-40B4-BE49-F238E27FC236}">
                  <a16:creationId xmlns:a16="http://schemas.microsoft.com/office/drawing/2014/main" id="{7F6E8E80-8496-809C-9244-20F8E48E568B}"/>
                </a:ext>
              </a:extLst>
            </p:cNvPr>
            <p:cNvSpPr/>
            <p:nvPr/>
          </p:nvSpPr>
          <p:spPr>
            <a:xfrm>
              <a:off x="333502" y="3845482"/>
              <a:ext cx="395552" cy="395552"/>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grpSp>
        <p:nvGrpSpPr>
          <p:cNvPr id="13" name="グループ化 12">
            <a:extLst>
              <a:ext uri="{FF2B5EF4-FFF2-40B4-BE49-F238E27FC236}">
                <a16:creationId xmlns:a16="http://schemas.microsoft.com/office/drawing/2014/main" id="{7CCD40C3-50F4-5E19-5940-13BD9EA65A05}"/>
              </a:ext>
            </a:extLst>
          </p:cNvPr>
          <p:cNvGrpSpPr>
            <a:grpSpLocks noChangeAspect="1"/>
          </p:cNvGrpSpPr>
          <p:nvPr/>
        </p:nvGrpSpPr>
        <p:grpSpPr>
          <a:xfrm>
            <a:off x="132858" y="68412"/>
            <a:ext cx="2606004" cy="288000"/>
            <a:chOff x="6396904" y="3981823"/>
            <a:chExt cx="5472608" cy="605528"/>
          </a:xfrm>
        </p:grpSpPr>
        <p:sp>
          <p:nvSpPr>
            <p:cNvPr id="31" name="フリーフォーム: 図形 160">
              <a:extLst>
                <a:ext uri="{FF2B5EF4-FFF2-40B4-BE49-F238E27FC236}">
                  <a16:creationId xmlns:a16="http://schemas.microsoft.com/office/drawing/2014/main" id="{2DC8335C-84A4-FE47-1C7F-937ACF934E17}"/>
                </a:ext>
              </a:extLst>
            </p:cNvPr>
            <p:cNvSpPr/>
            <p:nvPr/>
          </p:nvSpPr>
          <p:spPr>
            <a:xfrm>
              <a:off x="6396904" y="3981823"/>
              <a:ext cx="5472608" cy="605528"/>
            </a:xfrm>
            <a:custGeom>
              <a:avLst/>
              <a:gdLst>
                <a:gd name="connsiteX0" fmla="*/ 532420 w 5472608"/>
                <a:gd name="connsiteY0" fmla="*/ 0 h 965568"/>
                <a:gd name="connsiteX1" fmla="*/ 645585 w 5472608"/>
                <a:gd name="connsiteY1" fmla="*/ 16575 h 965568"/>
                <a:gd name="connsiteX2" fmla="*/ 714548 w 5472608"/>
                <a:gd name="connsiteY2" fmla="*/ 65075 h 965568"/>
                <a:gd name="connsiteX3" fmla="*/ 756294 w 5472608"/>
                <a:gd name="connsiteY3" fmla="*/ 145293 h 965568"/>
                <a:gd name="connsiteX4" fmla="*/ 590537 w 5472608"/>
                <a:gd name="connsiteY4" fmla="*/ 165757 h 965568"/>
                <a:gd name="connsiteX5" fmla="*/ 568641 w 5472608"/>
                <a:gd name="connsiteY5" fmla="*/ 116644 h 965568"/>
                <a:gd name="connsiteX6" fmla="*/ 530783 w 5472608"/>
                <a:gd name="connsiteY6" fmla="*/ 102319 h 965568"/>
                <a:gd name="connsiteX7" fmla="*/ 467754 w 5472608"/>
                <a:gd name="connsiteY7" fmla="*/ 143247 h 965568"/>
                <a:gd name="connsiteX8" fmla="*/ 443607 w 5472608"/>
                <a:gd name="connsiteY8" fmla="*/ 269304 h 965568"/>
                <a:gd name="connsiteX9" fmla="*/ 504998 w 5472608"/>
                <a:gd name="connsiteY9" fmla="*/ 224488 h 965568"/>
                <a:gd name="connsiteX10" fmla="*/ 577850 w 5472608"/>
                <a:gd name="connsiteY10" fmla="*/ 209959 h 965568"/>
                <a:gd name="connsiteX11" fmla="*/ 713525 w 5472608"/>
                <a:gd name="connsiteY11" fmla="*/ 267258 h 965568"/>
                <a:gd name="connsiteX12" fmla="*/ 768982 w 5472608"/>
                <a:gd name="connsiteY12" fmla="*/ 412551 h 965568"/>
                <a:gd name="connsiteX13" fmla="*/ 740947 w 5472608"/>
                <a:gd name="connsiteY13" fmla="*/ 521010 h 965568"/>
                <a:gd name="connsiteX14" fmla="*/ 663184 w 5472608"/>
                <a:gd name="connsiteY14" fmla="*/ 595294 h 965568"/>
                <a:gd name="connsiteX15" fmla="*/ 632814 w 5472608"/>
                <a:gd name="connsiteY15" fmla="*/ 605528 h 965568"/>
                <a:gd name="connsiteX16" fmla="*/ 5472608 w 5472608"/>
                <a:gd name="connsiteY16" fmla="*/ 605528 h 965568"/>
                <a:gd name="connsiteX17" fmla="*/ 5472608 w 5472608"/>
                <a:gd name="connsiteY17" fmla="*/ 965568 h 965568"/>
                <a:gd name="connsiteX18" fmla="*/ 0 w 5472608"/>
                <a:gd name="connsiteY18" fmla="*/ 965568 h 965568"/>
                <a:gd name="connsiteX19" fmla="*/ 0 w 5472608"/>
                <a:gd name="connsiteY19" fmla="*/ 605528 h 965568"/>
                <a:gd name="connsiteX20" fmla="*/ 437442 w 5472608"/>
                <a:gd name="connsiteY20" fmla="*/ 605528 h 965568"/>
                <a:gd name="connsiteX21" fmla="*/ 394084 w 5472608"/>
                <a:gd name="connsiteY21" fmla="*/ 589768 h 965568"/>
                <a:gd name="connsiteX22" fmla="*/ 307113 w 5472608"/>
                <a:gd name="connsiteY22" fmla="*/ 491746 h 965568"/>
                <a:gd name="connsiteX23" fmla="*/ 274575 w 5472608"/>
                <a:gd name="connsiteY23" fmla="*/ 313506 h 965568"/>
                <a:gd name="connsiteX24" fmla="*/ 342924 w 5472608"/>
                <a:gd name="connsiteY24" fmla="*/ 75511 h 965568"/>
                <a:gd name="connsiteX25" fmla="*/ 532420 w 5472608"/>
                <a:gd name="connsiteY25" fmla="*/ 0 h 965568"/>
                <a:gd name="connsiteX0" fmla="*/ 0 w 5472608"/>
                <a:gd name="connsiteY0" fmla="*/ 965568 h 1057008"/>
                <a:gd name="connsiteX1" fmla="*/ 0 w 5472608"/>
                <a:gd name="connsiteY1" fmla="*/ 605528 h 1057008"/>
                <a:gd name="connsiteX2" fmla="*/ 437442 w 5472608"/>
                <a:gd name="connsiteY2" fmla="*/ 605528 h 1057008"/>
                <a:gd name="connsiteX3" fmla="*/ 394084 w 5472608"/>
                <a:gd name="connsiteY3" fmla="*/ 589768 h 1057008"/>
                <a:gd name="connsiteX4" fmla="*/ 307113 w 5472608"/>
                <a:gd name="connsiteY4" fmla="*/ 491746 h 1057008"/>
                <a:gd name="connsiteX5" fmla="*/ 274575 w 5472608"/>
                <a:gd name="connsiteY5" fmla="*/ 313506 h 1057008"/>
                <a:gd name="connsiteX6" fmla="*/ 342924 w 5472608"/>
                <a:gd name="connsiteY6" fmla="*/ 75511 h 1057008"/>
                <a:gd name="connsiteX7" fmla="*/ 532420 w 5472608"/>
                <a:gd name="connsiteY7" fmla="*/ 0 h 1057008"/>
                <a:gd name="connsiteX8" fmla="*/ 645585 w 5472608"/>
                <a:gd name="connsiteY8" fmla="*/ 16575 h 1057008"/>
                <a:gd name="connsiteX9" fmla="*/ 714548 w 5472608"/>
                <a:gd name="connsiteY9" fmla="*/ 65075 h 1057008"/>
                <a:gd name="connsiteX10" fmla="*/ 756294 w 5472608"/>
                <a:gd name="connsiteY10" fmla="*/ 145293 h 1057008"/>
                <a:gd name="connsiteX11" fmla="*/ 590537 w 5472608"/>
                <a:gd name="connsiteY11" fmla="*/ 165757 h 1057008"/>
                <a:gd name="connsiteX12" fmla="*/ 568641 w 5472608"/>
                <a:gd name="connsiteY12" fmla="*/ 116644 h 1057008"/>
                <a:gd name="connsiteX13" fmla="*/ 530783 w 5472608"/>
                <a:gd name="connsiteY13" fmla="*/ 102319 h 1057008"/>
                <a:gd name="connsiteX14" fmla="*/ 467754 w 5472608"/>
                <a:gd name="connsiteY14" fmla="*/ 143247 h 1057008"/>
                <a:gd name="connsiteX15" fmla="*/ 443607 w 5472608"/>
                <a:gd name="connsiteY15" fmla="*/ 269304 h 1057008"/>
                <a:gd name="connsiteX16" fmla="*/ 504998 w 5472608"/>
                <a:gd name="connsiteY16" fmla="*/ 224488 h 1057008"/>
                <a:gd name="connsiteX17" fmla="*/ 577850 w 5472608"/>
                <a:gd name="connsiteY17" fmla="*/ 209959 h 1057008"/>
                <a:gd name="connsiteX18" fmla="*/ 713525 w 5472608"/>
                <a:gd name="connsiteY18" fmla="*/ 267258 h 1057008"/>
                <a:gd name="connsiteX19" fmla="*/ 768982 w 5472608"/>
                <a:gd name="connsiteY19" fmla="*/ 412551 h 1057008"/>
                <a:gd name="connsiteX20" fmla="*/ 740947 w 5472608"/>
                <a:gd name="connsiteY20" fmla="*/ 521010 h 1057008"/>
                <a:gd name="connsiteX21" fmla="*/ 663184 w 5472608"/>
                <a:gd name="connsiteY21" fmla="*/ 595294 h 1057008"/>
                <a:gd name="connsiteX22" fmla="*/ 632814 w 5472608"/>
                <a:gd name="connsiteY22" fmla="*/ 605528 h 1057008"/>
                <a:gd name="connsiteX23" fmla="*/ 5472608 w 5472608"/>
                <a:gd name="connsiteY23" fmla="*/ 605528 h 1057008"/>
                <a:gd name="connsiteX24" fmla="*/ 5472608 w 5472608"/>
                <a:gd name="connsiteY24" fmla="*/ 965568 h 1057008"/>
                <a:gd name="connsiteX25" fmla="*/ 91440 w 5472608"/>
                <a:gd name="connsiteY25" fmla="*/ 1057008 h 1057008"/>
                <a:gd name="connsiteX0" fmla="*/ 0 w 5472608"/>
                <a:gd name="connsiteY0" fmla="*/ 965568 h 965568"/>
                <a:gd name="connsiteX1" fmla="*/ 0 w 5472608"/>
                <a:gd name="connsiteY1" fmla="*/ 605528 h 965568"/>
                <a:gd name="connsiteX2" fmla="*/ 437442 w 5472608"/>
                <a:gd name="connsiteY2" fmla="*/ 605528 h 965568"/>
                <a:gd name="connsiteX3" fmla="*/ 394084 w 5472608"/>
                <a:gd name="connsiteY3" fmla="*/ 589768 h 965568"/>
                <a:gd name="connsiteX4" fmla="*/ 307113 w 5472608"/>
                <a:gd name="connsiteY4" fmla="*/ 491746 h 965568"/>
                <a:gd name="connsiteX5" fmla="*/ 274575 w 5472608"/>
                <a:gd name="connsiteY5" fmla="*/ 313506 h 965568"/>
                <a:gd name="connsiteX6" fmla="*/ 342924 w 5472608"/>
                <a:gd name="connsiteY6" fmla="*/ 75511 h 965568"/>
                <a:gd name="connsiteX7" fmla="*/ 532420 w 5472608"/>
                <a:gd name="connsiteY7" fmla="*/ 0 h 965568"/>
                <a:gd name="connsiteX8" fmla="*/ 645585 w 5472608"/>
                <a:gd name="connsiteY8" fmla="*/ 16575 h 965568"/>
                <a:gd name="connsiteX9" fmla="*/ 714548 w 5472608"/>
                <a:gd name="connsiteY9" fmla="*/ 65075 h 965568"/>
                <a:gd name="connsiteX10" fmla="*/ 756294 w 5472608"/>
                <a:gd name="connsiteY10" fmla="*/ 145293 h 965568"/>
                <a:gd name="connsiteX11" fmla="*/ 590537 w 5472608"/>
                <a:gd name="connsiteY11" fmla="*/ 165757 h 965568"/>
                <a:gd name="connsiteX12" fmla="*/ 568641 w 5472608"/>
                <a:gd name="connsiteY12" fmla="*/ 116644 h 965568"/>
                <a:gd name="connsiteX13" fmla="*/ 530783 w 5472608"/>
                <a:gd name="connsiteY13" fmla="*/ 102319 h 965568"/>
                <a:gd name="connsiteX14" fmla="*/ 467754 w 5472608"/>
                <a:gd name="connsiteY14" fmla="*/ 143247 h 965568"/>
                <a:gd name="connsiteX15" fmla="*/ 443607 w 5472608"/>
                <a:gd name="connsiteY15" fmla="*/ 269304 h 965568"/>
                <a:gd name="connsiteX16" fmla="*/ 504998 w 5472608"/>
                <a:gd name="connsiteY16" fmla="*/ 224488 h 965568"/>
                <a:gd name="connsiteX17" fmla="*/ 577850 w 5472608"/>
                <a:gd name="connsiteY17" fmla="*/ 209959 h 965568"/>
                <a:gd name="connsiteX18" fmla="*/ 713525 w 5472608"/>
                <a:gd name="connsiteY18" fmla="*/ 267258 h 965568"/>
                <a:gd name="connsiteX19" fmla="*/ 768982 w 5472608"/>
                <a:gd name="connsiteY19" fmla="*/ 412551 h 965568"/>
                <a:gd name="connsiteX20" fmla="*/ 740947 w 5472608"/>
                <a:gd name="connsiteY20" fmla="*/ 521010 h 965568"/>
                <a:gd name="connsiteX21" fmla="*/ 663184 w 5472608"/>
                <a:gd name="connsiteY21" fmla="*/ 595294 h 965568"/>
                <a:gd name="connsiteX22" fmla="*/ 632814 w 5472608"/>
                <a:gd name="connsiteY22" fmla="*/ 605528 h 965568"/>
                <a:gd name="connsiteX23" fmla="*/ 5472608 w 5472608"/>
                <a:gd name="connsiteY23" fmla="*/ 605528 h 965568"/>
                <a:gd name="connsiteX24" fmla="*/ 5472608 w 5472608"/>
                <a:gd name="connsiteY24" fmla="*/ 965568 h 965568"/>
                <a:gd name="connsiteX0" fmla="*/ 0 w 5472608"/>
                <a:gd name="connsiteY0" fmla="*/ 605528 h 965568"/>
                <a:gd name="connsiteX1" fmla="*/ 437442 w 5472608"/>
                <a:gd name="connsiteY1" fmla="*/ 605528 h 965568"/>
                <a:gd name="connsiteX2" fmla="*/ 394084 w 5472608"/>
                <a:gd name="connsiteY2" fmla="*/ 589768 h 965568"/>
                <a:gd name="connsiteX3" fmla="*/ 307113 w 5472608"/>
                <a:gd name="connsiteY3" fmla="*/ 491746 h 965568"/>
                <a:gd name="connsiteX4" fmla="*/ 274575 w 5472608"/>
                <a:gd name="connsiteY4" fmla="*/ 313506 h 965568"/>
                <a:gd name="connsiteX5" fmla="*/ 342924 w 5472608"/>
                <a:gd name="connsiteY5" fmla="*/ 75511 h 965568"/>
                <a:gd name="connsiteX6" fmla="*/ 532420 w 5472608"/>
                <a:gd name="connsiteY6" fmla="*/ 0 h 965568"/>
                <a:gd name="connsiteX7" fmla="*/ 645585 w 5472608"/>
                <a:gd name="connsiteY7" fmla="*/ 16575 h 965568"/>
                <a:gd name="connsiteX8" fmla="*/ 714548 w 5472608"/>
                <a:gd name="connsiteY8" fmla="*/ 65075 h 965568"/>
                <a:gd name="connsiteX9" fmla="*/ 756294 w 5472608"/>
                <a:gd name="connsiteY9" fmla="*/ 145293 h 965568"/>
                <a:gd name="connsiteX10" fmla="*/ 590537 w 5472608"/>
                <a:gd name="connsiteY10" fmla="*/ 165757 h 965568"/>
                <a:gd name="connsiteX11" fmla="*/ 568641 w 5472608"/>
                <a:gd name="connsiteY11" fmla="*/ 116644 h 965568"/>
                <a:gd name="connsiteX12" fmla="*/ 530783 w 5472608"/>
                <a:gd name="connsiteY12" fmla="*/ 102319 h 965568"/>
                <a:gd name="connsiteX13" fmla="*/ 467754 w 5472608"/>
                <a:gd name="connsiteY13" fmla="*/ 143247 h 965568"/>
                <a:gd name="connsiteX14" fmla="*/ 443607 w 5472608"/>
                <a:gd name="connsiteY14" fmla="*/ 269304 h 965568"/>
                <a:gd name="connsiteX15" fmla="*/ 504998 w 5472608"/>
                <a:gd name="connsiteY15" fmla="*/ 224488 h 965568"/>
                <a:gd name="connsiteX16" fmla="*/ 577850 w 5472608"/>
                <a:gd name="connsiteY16" fmla="*/ 209959 h 965568"/>
                <a:gd name="connsiteX17" fmla="*/ 713525 w 5472608"/>
                <a:gd name="connsiteY17" fmla="*/ 267258 h 965568"/>
                <a:gd name="connsiteX18" fmla="*/ 768982 w 5472608"/>
                <a:gd name="connsiteY18" fmla="*/ 412551 h 965568"/>
                <a:gd name="connsiteX19" fmla="*/ 740947 w 5472608"/>
                <a:gd name="connsiteY19" fmla="*/ 521010 h 965568"/>
                <a:gd name="connsiteX20" fmla="*/ 663184 w 5472608"/>
                <a:gd name="connsiteY20" fmla="*/ 595294 h 965568"/>
                <a:gd name="connsiteX21" fmla="*/ 632814 w 5472608"/>
                <a:gd name="connsiteY21" fmla="*/ 605528 h 965568"/>
                <a:gd name="connsiteX22" fmla="*/ 5472608 w 5472608"/>
                <a:gd name="connsiteY22" fmla="*/ 605528 h 965568"/>
                <a:gd name="connsiteX23" fmla="*/ 5472608 w 5472608"/>
                <a:gd name="connsiteY23" fmla="*/ 965568 h 965568"/>
                <a:gd name="connsiteX0" fmla="*/ 0 w 5472608"/>
                <a:gd name="connsiteY0" fmla="*/ 605528 h 605528"/>
                <a:gd name="connsiteX1" fmla="*/ 437442 w 5472608"/>
                <a:gd name="connsiteY1" fmla="*/ 605528 h 605528"/>
                <a:gd name="connsiteX2" fmla="*/ 394084 w 5472608"/>
                <a:gd name="connsiteY2" fmla="*/ 589768 h 605528"/>
                <a:gd name="connsiteX3" fmla="*/ 307113 w 5472608"/>
                <a:gd name="connsiteY3" fmla="*/ 491746 h 605528"/>
                <a:gd name="connsiteX4" fmla="*/ 274575 w 5472608"/>
                <a:gd name="connsiteY4" fmla="*/ 313506 h 605528"/>
                <a:gd name="connsiteX5" fmla="*/ 342924 w 5472608"/>
                <a:gd name="connsiteY5" fmla="*/ 75511 h 605528"/>
                <a:gd name="connsiteX6" fmla="*/ 532420 w 5472608"/>
                <a:gd name="connsiteY6" fmla="*/ 0 h 605528"/>
                <a:gd name="connsiteX7" fmla="*/ 645585 w 5472608"/>
                <a:gd name="connsiteY7" fmla="*/ 16575 h 605528"/>
                <a:gd name="connsiteX8" fmla="*/ 714548 w 5472608"/>
                <a:gd name="connsiteY8" fmla="*/ 65075 h 605528"/>
                <a:gd name="connsiteX9" fmla="*/ 756294 w 5472608"/>
                <a:gd name="connsiteY9" fmla="*/ 145293 h 605528"/>
                <a:gd name="connsiteX10" fmla="*/ 590537 w 5472608"/>
                <a:gd name="connsiteY10" fmla="*/ 165757 h 605528"/>
                <a:gd name="connsiteX11" fmla="*/ 568641 w 5472608"/>
                <a:gd name="connsiteY11" fmla="*/ 116644 h 605528"/>
                <a:gd name="connsiteX12" fmla="*/ 530783 w 5472608"/>
                <a:gd name="connsiteY12" fmla="*/ 102319 h 605528"/>
                <a:gd name="connsiteX13" fmla="*/ 467754 w 5472608"/>
                <a:gd name="connsiteY13" fmla="*/ 143247 h 605528"/>
                <a:gd name="connsiteX14" fmla="*/ 443607 w 5472608"/>
                <a:gd name="connsiteY14" fmla="*/ 269304 h 605528"/>
                <a:gd name="connsiteX15" fmla="*/ 504998 w 5472608"/>
                <a:gd name="connsiteY15" fmla="*/ 224488 h 605528"/>
                <a:gd name="connsiteX16" fmla="*/ 577850 w 5472608"/>
                <a:gd name="connsiteY16" fmla="*/ 209959 h 605528"/>
                <a:gd name="connsiteX17" fmla="*/ 713525 w 5472608"/>
                <a:gd name="connsiteY17" fmla="*/ 267258 h 605528"/>
                <a:gd name="connsiteX18" fmla="*/ 768982 w 5472608"/>
                <a:gd name="connsiteY18" fmla="*/ 412551 h 605528"/>
                <a:gd name="connsiteX19" fmla="*/ 740947 w 5472608"/>
                <a:gd name="connsiteY19" fmla="*/ 521010 h 605528"/>
                <a:gd name="connsiteX20" fmla="*/ 663184 w 5472608"/>
                <a:gd name="connsiteY20" fmla="*/ 595294 h 605528"/>
                <a:gd name="connsiteX21" fmla="*/ 632814 w 5472608"/>
                <a:gd name="connsiteY21" fmla="*/ 605528 h 605528"/>
                <a:gd name="connsiteX22" fmla="*/ 5472608 w 5472608"/>
                <a:gd name="connsiteY22" fmla="*/ 605528 h 60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2608" h="605528">
                  <a:moveTo>
                    <a:pt x="0" y="605528"/>
                  </a:moveTo>
                  <a:lnTo>
                    <a:pt x="437442" y="605528"/>
                  </a:lnTo>
                  <a:lnTo>
                    <a:pt x="394084" y="589768"/>
                  </a:lnTo>
                  <a:cubicBezTo>
                    <a:pt x="357795" y="569305"/>
                    <a:pt x="328804" y="536630"/>
                    <a:pt x="307113" y="491746"/>
                  </a:cubicBezTo>
                  <a:cubicBezTo>
                    <a:pt x="285421" y="446862"/>
                    <a:pt x="274575" y="387449"/>
                    <a:pt x="274575" y="313506"/>
                  </a:cubicBezTo>
                  <a:cubicBezTo>
                    <a:pt x="274575" y="205184"/>
                    <a:pt x="297358" y="125852"/>
                    <a:pt x="342924" y="75511"/>
                  </a:cubicBezTo>
                  <a:cubicBezTo>
                    <a:pt x="388491" y="25170"/>
                    <a:pt x="451656" y="0"/>
                    <a:pt x="532420" y="0"/>
                  </a:cubicBezTo>
                  <a:cubicBezTo>
                    <a:pt x="580169" y="0"/>
                    <a:pt x="617891" y="5525"/>
                    <a:pt x="645585" y="16575"/>
                  </a:cubicBezTo>
                  <a:cubicBezTo>
                    <a:pt x="673279" y="27626"/>
                    <a:pt x="696267" y="43792"/>
                    <a:pt x="714548" y="65075"/>
                  </a:cubicBezTo>
                  <a:cubicBezTo>
                    <a:pt x="732829" y="86357"/>
                    <a:pt x="746745" y="113097"/>
                    <a:pt x="756294" y="145293"/>
                  </a:cubicBezTo>
                  <a:lnTo>
                    <a:pt x="590537" y="165757"/>
                  </a:lnTo>
                  <a:cubicBezTo>
                    <a:pt x="586172" y="142565"/>
                    <a:pt x="578873" y="126193"/>
                    <a:pt x="568641" y="116644"/>
                  </a:cubicBezTo>
                  <a:cubicBezTo>
                    <a:pt x="558409" y="107094"/>
                    <a:pt x="545790" y="102319"/>
                    <a:pt x="530783" y="102319"/>
                  </a:cubicBezTo>
                  <a:cubicBezTo>
                    <a:pt x="503770" y="102319"/>
                    <a:pt x="482761" y="115962"/>
                    <a:pt x="467754" y="143247"/>
                  </a:cubicBezTo>
                  <a:cubicBezTo>
                    <a:pt x="456840" y="162892"/>
                    <a:pt x="448791" y="204911"/>
                    <a:pt x="443607" y="269304"/>
                  </a:cubicBezTo>
                  <a:cubicBezTo>
                    <a:pt x="463525" y="249113"/>
                    <a:pt x="483989" y="234175"/>
                    <a:pt x="504998" y="224488"/>
                  </a:cubicBezTo>
                  <a:cubicBezTo>
                    <a:pt x="526008" y="214802"/>
                    <a:pt x="550292" y="209959"/>
                    <a:pt x="577850" y="209959"/>
                  </a:cubicBezTo>
                  <a:cubicBezTo>
                    <a:pt x="631329" y="209959"/>
                    <a:pt x="676554" y="229059"/>
                    <a:pt x="713525" y="267258"/>
                  </a:cubicBezTo>
                  <a:cubicBezTo>
                    <a:pt x="750496" y="305457"/>
                    <a:pt x="768982" y="353888"/>
                    <a:pt x="768982" y="412551"/>
                  </a:cubicBezTo>
                  <a:cubicBezTo>
                    <a:pt x="768982" y="452115"/>
                    <a:pt x="759637" y="488268"/>
                    <a:pt x="740947" y="521010"/>
                  </a:cubicBezTo>
                  <a:cubicBezTo>
                    <a:pt x="722256" y="553752"/>
                    <a:pt x="696335" y="578513"/>
                    <a:pt x="663184" y="595294"/>
                  </a:cubicBezTo>
                  <a:lnTo>
                    <a:pt x="632814" y="605528"/>
                  </a:lnTo>
                  <a:lnTo>
                    <a:pt x="5472608" y="605528"/>
                  </a:lnTo>
                </a:path>
              </a:pathLst>
            </a:custGeom>
            <a:noFill/>
            <a:ln w="9525" cap="rnd">
              <a:solidFill>
                <a:schemeClr val="accent6"/>
              </a:solid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044000" bIns="108000" rtlCol="0" anchor="b">
              <a:noAutofit/>
            </a:bodyPr>
            <a:lstStyle/>
            <a:p>
              <a:pPr>
                <a:lnSpc>
                  <a:spcPct val="130000"/>
                </a:lnSpc>
                <a:spcAft>
                  <a:spcPts val="600"/>
                </a:spcAft>
              </a:pPr>
              <a:endParaRPr kumimoji="1" lang="ja-JP" altLang="en-US" sz="2800" dirty="0">
                <a:solidFill>
                  <a:schemeClr val="accent1"/>
                </a:solidFill>
                <a:latin typeface="Arial Black" panose="020B0A04020102020204" pitchFamily="34" charset="0"/>
              </a:endParaRPr>
            </a:p>
          </p:txBody>
        </p:sp>
        <p:sp>
          <p:nvSpPr>
            <p:cNvPr id="32" name="フリーフォーム: 図形 159">
              <a:extLst>
                <a:ext uri="{FF2B5EF4-FFF2-40B4-BE49-F238E27FC236}">
                  <a16:creationId xmlns:a16="http://schemas.microsoft.com/office/drawing/2014/main" id="{CF0D8A0A-537F-811A-C960-8C81412E5ABD}"/>
                </a:ext>
              </a:extLst>
            </p:cNvPr>
            <p:cNvSpPr/>
            <p:nvPr/>
          </p:nvSpPr>
          <p:spPr>
            <a:xfrm>
              <a:off x="6844101" y="4294921"/>
              <a:ext cx="161664" cy="203411"/>
            </a:xfrm>
            <a:custGeom>
              <a:avLst/>
              <a:gdLst/>
              <a:ahLst/>
              <a:cxnLst/>
              <a:rect l="l" t="t" r="r" b="b"/>
              <a:pathLst>
                <a:path w="161664" h="203411">
                  <a:moveTo>
                    <a:pt x="81855" y="0"/>
                  </a:moveTo>
                  <a:cubicBezTo>
                    <a:pt x="104502" y="0"/>
                    <a:pt x="123465" y="8868"/>
                    <a:pt x="138745" y="26603"/>
                  </a:cubicBezTo>
                  <a:cubicBezTo>
                    <a:pt x="154024" y="44338"/>
                    <a:pt x="161664" y="70123"/>
                    <a:pt x="161664" y="103956"/>
                  </a:cubicBezTo>
                  <a:cubicBezTo>
                    <a:pt x="161664" y="136971"/>
                    <a:pt x="154297" y="161801"/>
                    <a:pt x="139563" y="178445"/>
                  </a:cubicBezTo>
                  <a:cubicBezTo>
                    <a:pt x="124829" y="195089"/>
                    <a:pt x="106548" y="203411"/>
                    <a:pt x="84720" y="203411"/>
                  </a:cubicBezTo>
                  <a:cubicBezTo>
                    <a:pt x="60982" y="203411"/>
                    <a:pt x="40927" y="194202"/>
                    <a:pt x="24556" y="175785"/>
                  </a:cubicBezTo>
                  <a:cubicBezTo>
                    <a:pt x="8185" y="157367"/>
                    <a:pt x="0" y="131924"/>
                    <a:pt x="0" y="99454"/>
                  </a:cubicBezTo>
                  <a:cubicBezTo>
                    <a:pt x="0" y="67531"/>
                    <a:pt x="7844" y="42974"/>
                    <a:pt x="23533" y="25784"/>
                  </a:cubicBezTo>
                  <a:cubicBezTo>
                    <a:pt x="39222" y="8595"/>
                    <a:pt x="58663" y="0"/>
                    <a:pt x="81855" y="0"/>
                  </a:cubicBezTo>
                  <a:close/>
                </a:path>
              </a:pathLst>
            </a:custGeom>
            <a:noFill/>
            <a:ln w="9525" cap="rnd">
              <a:solidFill>
                <a:schemeClr val="accent6"/>
              </a:solid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044000" bIns="108000" rtlCol="0" anchor="b">
              <a:noAutofit/>
            </a:bodyPr>
            <a:lstStyle/>
            <a:p>
              <a:pPr algn="l">
                <a:lnSpc>
                  <a:spcPct val="130000"/>
                </a:lnSpc>
                <a:spcAft>
                  <a:spcPts val="600"/>
                </a:spcAft>
              </a:pPr>
              <a:endParaRPr kumimoji="1" lang="ja-JP" altLang="en-US" sz="2800" dirty="0">
                <a:solidFill>
                  <a:schemeClr val="accent1"/>
                </a:solidFill>
              </a:endParaRPr>
            </a:p>
          </p:txBody>
        </p:sp>
      </p:grpSp>
      <p:pic>
        <p:nvPicPr>
          <p:cNvPr id="33" name="図 32" descr="アイコン が含まれている画像&#10;&#10;自動的に生成された説明">
            <a:extLst>
              <a:ext uri="{FF2B5EF4-FFF2-40B4-BE49-F238E27FC236}">
                <a16:creationId xmlns:a16="http://schemas.microsoft.com/office/drawing/2014/main" id="{1FC90B9F-9B30-737F-28F0-38258B675635}"/>
              </a:ext>
            </a:extLst>
          </p:cNvPr>
          <p:cNvPicPr>
            <a:picLocks noChangeAspect="1"/>
          </p:cNvPicPr>
          <p:nvPr/>
        </p:nvPicPr>
        <p:blipFill>
          <a:blip r:embed="rId3"/>
          <a:stretch>
            <a:fillRect/>
          </a:stretch>
        </p:blipFill>
        <p:spPr>
          <a:xfrm>
            <a:off x="1569675" y="2571750"/>
            <a:ext cx="1367136" cy="1471878"/>
          </a:xfrm>
          <a:prstGeom prst="rect">
            <a:avLst/>
          </a:prstGeom>
        </p:spPr>
      </p:pic>
    </p:spTree>
    <p:extLst>
      <p:ext uri="{BB962C8B-B14F-4D97-AF65-F5344CB8AC3E}">
        <p14:creationId xmlns:p14="http://schemas.microsoft.com/office/powerpoint/2010/main" val="3723593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10;&#10;自動的に生成された説明">
            <a:extLst>
              <a:ext uri="{FF2B5EF4-FFF2-40B4-BE49-F238E27FC236}">
                <a16:creationId xmlns:a16="http://schemas.microsoft.com/office/drawing/2014/main" id="{DA11E921-3B59-C7F6-F42E-6E5EAD2AED71}"/>
              </a:ext>
            </a:extLst>
          </p:cNvPr>
          <p:cNvPicPr>
            <a:picLocks noChangeAspect="1"/>
          </p:cNvPicPr>
          <p:nvPr/>
        </p:nvPicPr>
        <p:blipFill rotWithShape="1">
          <a:blip r:embed="rId2"/>
          <a:srcRect t="8207" b="12248"/>
          <a:stretch/>
        </p:blipFill>
        <p:spPr>
          <a:xfrm>
            <a:off x="11414" y="-11947"/>
            <a:ext cx="9144263" cy="5143501"/>
          </a:xfrm>
          <a:prstGeom prst="rect">
            <a:avLst/>
          </a:prstGeom>
        </p:spPr>
      </p:pic>
    </p:spTree>
    <p:extLst>
      <p:ext uri="{BB962C8B-B14F-4D97-AF65-F5344CB8AC3E}">
        <p14:creationId xmlns:p14="http://schemas.microsoft.com/office/powerpoint/2010/main" val="276159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ーブル&#10;&#10;自動的に生成された説明">
            <a:extLst>
              <a:ext uri="{FF2B5EF4-FFF2-40B4-BE49-F238E27FC236}">
                <a16:creationId xmlns:a16="http://schemas.microsoft.com/office/drawing/2014/main" id="{BBEB9547-29E1-6E9D-27D7-E4F8F51A7699}"/>
              </a:ext>
            </a:extLst>
          </p:cNvPr>
          <p:cNvPicPr>
            <a:picLocks noChangeAspect="1"/>
          </p:cNvPicPr>
          <p:nvPr/>
        </p:nvPicPr>
        <p:blipFill rotWithShape="1">
          <a:blip r:embed="rId3"/>
          <a:srcRect t="7533" b="12920"/>
          <a:stretch/>
        </p:blipFill>
        <p:spPr>
          <a:xfrm>
            <a:off x="0" y="0"/>
            <a:ext cx="9143999" cy="5143500"/>
          </a:xfrm>
          <a:prstGeom prst="rect">
            <a:avLst/>
          </a:prstGeom>
        </p:spPr>
      </p:pic>
    </p:spTree>
    <p:extLst>
      <p:ext uri="{BB962C8B-B14F-4D97-AF65-F5344CB8AC3E}">
        <p14:creationId xmlns:p14="http://schemas.microsoft.com/office/powerpoint/2010/main" val="94023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0D534CE4-D575-DCAB-88EE-53932DFB94E0}"/>
              </a:ext>
            </a:extLst>
          </p:cNvPr>
          <p:cNvPicPr>
            <a:picLocks noChangeAspect="1"/>
          </p:cNvPicPr>
          <p:nvPr/>
        </p:nvPicPr>
        <p:blipFill rotWithShape="1">
          <a:blip r:embed="rId2"/>
          <a:srcRect t="7592" b="12949"/>
          <a:stretch/>
        </p:blipFill>
        <p:spPr>
          <a:xfrm>
            <a:off x="-7829" y="0"/>
            <a:ext cx="9154270" cy="5143500"/>
          </a:xfrm>
          <a:prstGeom prst="rect">
            <a:avLst/>
          </a:prstGeom>
        </p:spPr>
      </p:pic>
    </p:spTree>
    <p:extLst>
      <p:ext uri="{BB962C8B-B14F-4D97-AF65-F5344CB8AC3E}">
        <p14:creationId xmlns:p14="http://schemas.microsoft.com/office/powerpoint/2010/main" val="292763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 が含まれている画像&#10;&#10;自動的に生成された説明">
            <a:extLst>
              <a:ext uri="{FF2B5EF4-FFF2-40B4-BE49-F238E27FC236}">
                <a16:creationId xmlns:a16="http://schemas.microsoft.com/office/drawing/2014/main" id="{A89018D9-45D0-C3C1-9745-80065FCD71E6}"/>
              </a:ext>
            </a:extLst>
          </p:cNvPr>
          <p:cNvPicPr>
            <a:picLocks noChangeAspect="1"/>
          </p:cNvPicPr>
          <p:nvPr/>
        </p:nvPicPr>
        <p:blipFill rotWithShape="1">
          <a:blip r:embed="rId2"/>
          <a:srcRect t="9039" b="11481"/>
          <a:stretch/>
        </p:blipFill>
        <p:spPr>
          <a:xfrm>
            <a:off x="-7830" y="-1"/>
            <a:ext cx="9151829" cy="5143501"/>
          </a:xfrm>
          <a:prstGeom prst="rect">
            <a:avLst/>
          </a:prstGeom>
        </p:spPr>
      </p:pic>
    </p:spTree>
    <p:extLst>
      <p:ext uri="{BB962C8B-B14F-4D97-AF65-F5344CB8AC3E}">
        <p14:creationId xmlns:p14="http://schemas.microsoft.com/office/powerpoint/2010/main" val="152733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AAC8CAF6-0E8A-1DB1-BA9A-B0F504677DDB}"/>
              </a:ext>
            </a:extLst>
          </p:cNvPr>
          <p:cNvPicPr>
            <a:picLocks noChangeAspect="1"/>
          </p:cNvPicPr>
          <p:nvPr/>
        </p:nvPicPr>
        <p:blipFill rotWithShape="1">
          <a:blip r:embed="rId2"/>
          <a:srcRect t="9265" b="11324"/>
          <a:stretch/>
        </p:blipFill>
        <p:spPr>
          <a:xfrm>
            <a:off x="-7829" y="-1"/>
            <a:ext cx="9159658" cy="5143501"/>
          </a:xfrm>
          <a:prstGeom prst="rect">
            <a:avLst/>
          </a:prstGeom>
        </p:spPr>
      </p:pic>
    </p:spTree>
    <p:extLst>
      <p:ext uri="{BB962C8B-B14F-4D97-AF65-F5344CB8AC3E}">
        <p14:creationId xmlns:p14="http://schemas.microsoft.com/office/powerpoint/2010/main" val="228042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60E0B31-BE6D-71FE-35AE-88DE6AAD1BBD}"/>
              </a:ext>
            </a:extLst>
          </p:cNvPr>
          <p:cNvSpPr txBox="1"/>
          <p:nvPr/>
        </p:nvSpPr>
        <p:spPr>
          <a:xfrm>
            <a:off x="3216811" y="4220937"/>
            <a:ext cx="3081293" cy="523220"/>
          </a:xfrm>
          <a:prstGeom prst="rect">
            <a:avLst/>
          </a:prstGeom>
          <a:noFill/>
        </p:spPr>
        <p:txBody>
          <a:bodyPr wrap="none" rtlCol="0">
            <a:spAutoFit/>
          </a:bodyPr>
          <a:lstStyle/>
          <a:p>
            <a:pPr>
              <a:tabLst>
                <a:tab pos="612775" algn="l"/>
              </a:tabLst>
            </a:pPr>
            <a:r>
              <a:rPr kumimoji="1" lang="ja-JP" altLang="en-US" sz="1400" b="1">
                <a:solidFill>
                  <a:schemeClr val="accent6">
                    <a:lumMod val="50000"/>
                  </a:schemeClr>
                </a:solidFill>
                <a:latin typeface="Yu Gothic" panose="020B0400000000000000" pitchFamily="34" charset="-128"/>
                <a:ea typeface="Yu Gothic" panose="020B0400000000000000" pitchFamily="34" charset="-128"/>
              </a:rPr>
              <a:t>氏名</a:t>
            </a:r>
            <a:r>
              <a:rPr kumimoji="1" lang="en-US" altLang="ja-JP" sz="1400" b="1" dirty="0">
                <a:solidFill>
                  <a:schemeClr val="accent6">
                    <a:lumMod val="50000"/>
                  </a:schemeClr>
                </a:solidFill>
                <a:latin typeface="Yu Gothic" panose="020B0400000000000000" pitchFamily="34" charset="-128"/>
                <a:ea typeface="Yu Gothic" panose="020B0400000000000000" pitchFamily="34" charset="-128"/>
              </a:rPr>
              <a:t>	</a:t>
            </a:r>
            <a:r>
              <a:rPr kumimoji="1" lang="ja-JP" altLang="en-US" sz="1400" b="1">
                <a:solidFill>
                  <a:schemeClr val="accent6">
                    <a:lumMod val="50000"/>
                  </a:schemeClr>
                </a:solidFill>
                <a:latin typeface="Yu Gothic" panose="020B0400000000000000" pitchFamily="34" charset="-128"/>
                <a:ea typeface="Yu Gothic" panose="020B0400000000000000" pitchFamily="34" charset="-128"/>
              </a:rPr>
              <a:t>：</a:t>
            </a:r>
            <a:r>
              <a:rPr kumimoji="1" lang="en-US" altLang="ja-JP" sz="1400" b="1" dirty="0">
                <a:solidFill>
                  <a:schemeClr val="accent6">
                    <a:lumMod val="50000"/>
                  </a:schemeClr>
                </a:solidFill>
                <a:latin typeface="Yu Gothic" panose="020B0400000000000000" pitchFamily="34" charset="-128"/>
                <a:ea typeface="Yu Gothic" panose="020B0400000000000000" pitchFamily="34" charset="-128"/>
              </a:rPr>
              <a:t>XXXXXX</a:t>
            </a:r>
          </a:p>
          <a:p>
            <a:pPr>
              <a:tabLst>
                <a:tab pos="612775" algn="l"/>
              </a:tabLst>
            </a:pPr>
            <a:r>
              <a:rPr kumimoji="1" lang="ja-JP" altLang="en-US" sz="1400" b="1">
                <a:solidFill>
                  <a:schemeClr val="accent6">
                    <a:lumMod val="50000"/>
                  </a:schemeClr>
                </a:solidFill>
                <a:latin typeface="Yu Gothic" panose="020B0400000000000000" pitchFamily="34" charset="-128"/>
                <a:ea typeface="Yu Gothic" panose="020B0400000000000000" pitchFamily="34" charset="-128"/>
              </a:rPr>
              <a:t>会社名</a:t>
            </a:r>
            <a:r>
              <a:rPr kumimoji="1" lang="en-US" altLang="ja-JP" sz="1400" b="1" dirty="0">
                <a:solidFill>
                  <a:schemeClr val="accent6">
                    <a:lumMod val="50000"/>
                  </a:schemeClr>
                </a:solidFill>
                <a:latin typeface="Yu Gothic" panose="020B0400000000000000" pitchFamily="34" charset="-128"/>
                <a:ea typeface="Yu Gothic" panose="020B0400000000000000" pitchFamily="34" charset="-128"/>
              </a:rPr>
              <a:t>	</a:t>
            </a:r>
            <a:r>
              <a:rPr kumimoji="1" lang="ja-JP" altLang="en-US" sz="1400" b="1">
                <a:solidFill>
                  <a:schemeClr val="accent6">
                    <a:lumMod val="50000"/>
                  </a:schemeClr>
                </a:solidFill>
                <a:latin typeface="Yu Gothic" panose="020B0400000000000000" pitchFamily="34" charset="-128"/>
                <a:ea typeface="Yu Gothic" panose="020B0400000000000000" pitchFamily="34" charset="-128"/>
              </a:rPr>
              <a:t>：</a:t>
            </a:r>
            <a:r>
              <a:rPr kumimoji="1" lang="en-US" altLang="ja-JP" sz="1400" b="1" dirty="0">
                <a:solidFill>
                  <a:schemeClr val="accent6">
                    <a:lumMod val="50000"/>
                  </a:schemeClr>
                </a:solidFill>
                <a:latin typeface="Yu Gothic" panose="020B0400000000000000" pitchFamily="34" charset="-128"/>
                <a:ea typeface="Yu Gothic" panose="020B0400000000000000" pitchFamily="34" charset="-128"/>
              </a:rPr>
              <a:t>XXXXXXXXXXXXXXXXX</a:t>
            </a:r>
            <a:endParaRPr kumimoji="1" lang="ja-JP" altLang="en-US" sz="1400" b="1">
              <a:solidFill>
                <a:schemeClr val="accent6">
                  <a:lumMod val="50000"/>
                </a:schemeClr>
              </a:solidFill>
              <a:latin typeface="Yu Gothic" panose="020B0400000000000000" pitchFamily="34" charset="-128"/>
              <a:ea typeface="Yu Gothic" panose="020B0400000000000000" pitchFamily="34" charset="-128"/>
            </a:endParaRPr>
          </a:p>
        </p:txBody>
      </p:sp>
      <p:sp>
        <p:nvSpPr>
          <p:cNvPr id="5" name="テキスト ボックス 4">
            <a:extLst>
              <a:ext uri="{FF2B5EF4-FFF2-40B4-BE49-F238E27FC236}">
                <a16:creationId xmlns:a16="http://schemas.microsoft.com/office/drawing/2014/main" id="{7FC05588-8695-A91A-2A3A-E0474719CF13}"/>
              </a:ext>
            </a:extLst>
          </p:cNvPr>
          <p:cNvSpPr txBox="1"/>
          <p:nvPr/>
        </p:nvSpPr>
        <p:spPr>
          <a:xfrm>
            <a:off x="3216811" y="1523971"/>
            <a:ext cx="5109091" cy="830997"/>
          </a:xfrm>
          <a:prstGeom prst="rect">
            <a:avLst/>
          </a:prstGeom>
          <a:noFill/>
        </p:spPr>
        <p:txBody>
          <a:bodyPr wrap="none" rtlCol="0" anchor="ctr">
            <a:spAutoFit/>
          </a:bodyPr>
          <a:lstStyle/>
          <a:p>
            <a:pPr>
              <a:tabLst>
                <a:tab pos="612775" algn="l"/>
              </a:tabLst>
            </a:pPr>
            <a:r>
              <a:rPr kumimoji="1" lang="ja-JP" altLang="en-US" sz="2400" b="1">
                <a:solidFill>
                  <a:schemeClr val="accent6"/>
                </a:solidFill>
                <a:latin typeface="Yu Gothic" panose="020B0400000000000000" pitchFamily="34" charset="-128"/>
                <a:ea typeface="Yu Gothic" panose="020B0400000000000000" pitchFamily="34" charset="-128"/>
              </a:rPr>
              <a:t>タイトルタイトルタイトルタイトル</a:t>
            </a:r>
            <a:endParaRPr kumimoji="1" lang="en-US" altLang="ja-JP" sz="2400" b="1" dirty="0">
              <a:solidFill>
                <a:schemeClr val="accent6"/>
              </a:solidFill>
              <a:latin typeface="Yu Gothic" panose="020B0400000000000000" pitchFamily="34" charset="-128"/>
              <a:ea typeface="Yu Gothic" panose="020B0400000000000000" pitchFamily="34" charset="-128"/>
            </a:endParaRPr>
          </a:p>
          <a:p>
            <a:pPr>
              <a:tabLst>
                <a:tab pos="612775" algn="l"/>
              </a:tabLst>
            </a:pPr>
            <a:r>
              <a:rPr kumimoji="1" lang="ja-JP" altLang="en-US" sz="2400" b="1">
                <a:solidFill>
                  <a:schemeClr val="accent6"/>
                </a:solidFill>
                <a:latin typeface="Yu Gothic" panose="020B0400000000000000" pitchFamily="34" charset="-128"/>
                <a:ea typeface="Yu Gothic" panose="020B0400000000000000" pitchFamily="34" charset="-128"/>
              </a:rPr>
              <a:t>タイトルタイトルタイトルタイトル</a:t>
            </a:r>
          </a:p>
        </p:txBody>
      </p:sp>
      <p:sp>
        <p:nvSpPr>
          <p:cNvPr id="6" name="正方形/長方形 5">
            <a:extLst>
              <a:ext uri="{FF2B5EF4-FFF2-40B4-BE49-F238E27FC236}">
                <a16:creationId xmlns:a16="http://schemas.microsoft.com/office/drawing/2014/main" id="{38AC39BD-2B2D-0CD7-997D-30B61C5DE1F6}"/>
              </a:ext>
            </a:extLst>
          </p:cNvPr>
          <p:cNvSpPr/>
          <p:nvPr/>
        </p:nvSpPr>
        <p:spPr>
          <a:xfrm>
            <a:off x="0" y="0"/>
            <a:ext cx="3124200" cy="51435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4A91DD6-C8F6-B6CD-7E06-04E5CB9107CC}"/>
              </a:ext>
            </a:extLst>
          </p:cNvPr>
          <p:cNvSpPr txBox="1"/>
          <p:nvPr/>
        </p:nvSpPr>
        <p:spPr>
          <a:xfrm>
            <a:off x="213012" y="1246971"/>
            <a:ext cx="1800493" cy="1384995"/>
          </a:xfrm>
          <a:prstGeom prst="rect">
            <a:avLst/>
          </a:prstGeom>
          <a:solidFill>
            <a:schemeClr val="bg1">
              <a:alpha val="90000"/>
            </a:schemeClr>
          </a:solidFill>
        </p:spPr>
        <p:txBody>
          <a:bodyPr wrap="none" rtlCol="0">
            <a:spAutoFit/>
          </a:bodyPr>
          <a:lstStyle/>
          <a:p>
            <a:pPr>
              <a:tabLst>
                <a:tab pos="612775" algn="l"/>
              </a:tabLst>
            </a:pPr>
            <a:r>
              <a:rPr kumimoji="1" lang="ja-JP" altLang="en-US" sz="1400" b="1">
                <a:solidFill>
                  <a:schemeClr val="tx1">
                    <a:lumMod val="50000"/>
                    <a:lumOff val="50000"/>
                  </a:schemeClr>
                </a:solidFill>
                <a:latin typeface="Yu Gothic" panose="020B0400000000000000" pitchFamily="34" charset="-128"/>
                <a:ea typeface="Yu Gothic" panose="020B0400000000000000" pitchFamily="34" charset="-128"/>
              </a:rPr>
              <a:t>タイトル</a:t>
            </a: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tabLst>
                <a:tab pos="612775" algn="l"/>
              </a:tabLst>
            </a:pPr>
            <a:r>
              <a:rPr kumimoji="1" lang="ja-JP" altLang="en-US" sz="1400" b="1">
                <a:solidFill>
                  <a:schemeClr val="tx1">
                    <a:lumMod val="50000"/>
                    <a:lumOff val="50000"/>
                  </a:schemeClr>
                </a:solidFill>
                <a:latin typeface="Yu Gothic" panose="020B0400000000000000" pitchFamily="34" charset="-128"/>
                <a:ea typeface="Yu Gothic" panose="020B0400000000000000" pitchFamily="34" charset="-128"/>
              </a:rPr>
              <a:t>氏名</a:t>
            </a: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tabLst>
                <a:tab pos="612775" algn="l"/>
              </a:tabLst>
            </a:pPr>
            <a:r>
              <a:rPr kumimoji="1" lang="ja-JP" altLang="en-US" sz="1400" b="1">
                <a:solidFill>
                  <a:schemeClr val="tx1">
                    <a:lumMod val="50000"/>
                    <a:lumOff val="50000"/>
                  </a:schemeClr>
                </a:solidFill>
                <a:latin typeface="Yu Gothic" panose="020B0400000000000000" pitchFamily="34" charset="-128"/>
                <a:ea typeface="Yu Gothic" panose="020B0400000000000000" pitchFamily="34" charset="-128"/>
              </a:rPr>
              <a:t>会社名</a:t>
            </a: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tabLst>
                <a:tab pos="612775" algn="l"/>
              </a:tabLst>
            </a:pPr>
            <a:r>
              <a:rPr kumimoji="1" lang="ja-JP" altLang="en-US" sz="1400" b="1">
                <a:solidFill>
                  <a:schemeClr val="tx1">
                    <a:lumMod val="50000"/>
                    <a:lumOff val="50000"/>
                  </a:schemeClr>
                </a:solidFill>
                <a:latin typeface="Yu Gothic" panose="020B0400000000000000" pitchFamily="34" charset="-128"/>
                <a:ea typeface="Yu Gothic" panose="020B0400000000000000" pitchFamily="34" charset="-128"/>
              </a:rPr>
              <a:t>事業イメージの写真</a:t>
            </a: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tabLst>
                <a:tab pos="612775" algn="l"/>
              </a:tabLst>
            </a:pP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tabLst>
                <a:tab pos="612775" algn="l"/>
              </a:tabLst>
            </a:pPr>
            <a:r>
              <a:rPr kumimoji="1" lang="ja-JP" altLang="en-US" sz="1400" b="1">
                <a:solidFill>
                  <a:schemeClr val="tx1">
                    <a:lumMod val="50000"/>
                    <a:lumOff val="50000"/>
                  </a:schemeClr>
                </a:solidFill>
                <a:latin typeface="Yu Gothic" panose="020B0400000000000000" pitchFamily="34" charset="-128"/>
                <a:ea typeface="Yu Gothic" panose="020B0400000000000000" pitchFamily="34" charset="-128"/>
              </a:rPr>
              <a:t>など</a:t>
            </a:r>
          </a:p>
        </p:txBody>
      </p:sp>
    </p:spTree>
    <p:extLst>
      <p:ext uri="{BB962C8B-B14F-4D97-AF65-F5344CB8AC3E}">
        <p14:creationId xmlns:p14="http://schemas.microsoft.com/office/powerpoint/2010/main" val="329323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FC05588-8695-A91A-2A3A-E0474719CF13}"/>
              </a:ext>
            </a:extLst>
          </p:cNvPr>
          <p:cNvSpPr txBox="1"/>
          <p:nvPr/>
        </p:nvSpPr>
        <p:spPr>
          <a:xfrm>
            <a:off x="563617" y="82667"/>
            <a:ext cx="1210588" cy="338554"/>
          </a:xfrm>
          <a:prstGeom prst="rect">
            <a:avLst/>
          </a:prstGeom>
          <a:noFill/>
        </p:spPr>
        <p:txBody>
          <a:bodyPr wrap="none" rtlCol="0">
            <a:spAutoFit/>
          </a:bodyPr>
          <a:lstStyle/>
          <a:p>
            <a:pPr>
              <a:tabLst>
                <a:tab pos="612775" algn="l"/>
              </a:tabLst>
            </a:pPr>
            <a:r>
              <a:rPr kumimoji="1" lang="ja-JP" altLang="en-US" sz="1600">
                <a:solidFill>
                  <a:schemeClr val="accent6"/>
                </a:solidFill>
                <a:effectLst/>
                <a:latin typeface="Yu Gothic" panose="020B0400000000000000" pitchFamily="34" charset="-128"/>
                <a:ea typeface="Yu Gothic" panose="020B0400000000000000" pitchFamily="34" charset="-128"/>
              </a:rPr>
              <a:t>自分らしさ</a:t>
            </a:r>
          </a:p>
        </p:txBody>
      </p:sp>
      <p:sp>
        <p:nvSpPr>
          <p:cNvPr id="8" name="テキスト ボックス 7">
            <a:extLst>
              <a:ext uri="{FF2B5EF4-FFF2-40B4-BE49-F238E27FC236}">
                <a16:creationId xmlns:a16="http://schemas.microsoft.com/office/drawing/2014/main" id="{9F6241C8-F261-0AC7-DC7A-4F9ADA102195}"/>
              </a:ext>
            </a:extLst>
          </p:cNvPr>
          <p:cNvSpPr txBox="1"/>
          <p:nvPr/>
        </p:nvSpPr>
        <p:spPr>
          <a:xfrm>
            <a:off x="8400161" y="2692"/>
            <a:ext cx="580608" cy="461665"/>
          </a:xfrm>
          <a:prstGeom prst="rect">
            <a:avLst/>
          </a:prstGeom>
          <a:noFill/>
        </p:spPr>
        <p:txBody>
          <a:bodyPr wrap="none" rtlCol="0">
            <a:spAutoFit/>
          </a:bodyPr>
          <a:lstStyle/>
          <a:p>
            <a:r>
              <a:rPr kumimoji="1" lang="en-US" altLang="ja-JP" sz="2400" dirty="0">
                <a:solidFill>
                  <a:schemeClr val="bg1">
                    <a:lumMod val="75000"/>
                  </a:schemeClr>
                </a:solidFill>
              </a:rPr>
              <a:t>1</a:t>
            </a:r>
            <a:r>
              <a:rPr kumimoji="1" lang="en-US" altLang="ja-JP" sz="1400" dirty="0">
                <a:solidFill>
                  <a:schemeClr val="bg1">
                    <a:lumMod val="75000"/>
                  </a:schemeClr>
                </a:solidFill>
              </a:rPr>
              <a:t> / 7</a:t>
            </a:r>
            <a:endParaRPr kumimoji="1" lang="ja-JP" altLang="en-US" sz="1400">
              <a:solidFill>
                <a:schemeClr val="bg1">
                  <a:lumMod val="75000"/>
                </a:schemeClr>
              </a:solidFill>
            </a:endParaRPr>
          </a:p>
        </p:txBody>
      </p:sp>
      <p:sp>
        <p:nvSpPr>
          <p:cNvPr id="10" name="テキスト ボックス 9">
            <a:extLst>
              <a:ext uri="{FF2B5EF4-FFF2-40B4-BE49-F238E27FC236}">
                <a16:creationId xmlns:a16="http://schemas.microsoft.com/office/drawing/2014/main" id="{205DAB15-036B-913E-5525-F79941333BD8}"/>
              </a:ext>
            </a:extLst>
          </p:cNvPr>
          <p:cNvSpPr txBox="1"/>
          <p:nvPr/>
        </p:nvSpPr>
        <p:spPr>
          <a:xfrm>
            <a:off x="132858" y="65484"/>
            <a:ext cx="2600402" cy="289962"/>
          </a:xfrm>
          <a:custGeom>
            <a:avLst/>
            <a:gdLst>
              <a:gd name="connsiteX0" fmla="*/ 509673 w 5472608"/>
              <a:gd name="connsiteY0" fmla="*/ 0 h 682240"/>
              <a:gd name="connsiteX1" fmla="*/ 647599 w 5472608"/>
              <a:gd name="connsiteY1" fmla="*/ 0 h 682240"/>
              <a:gd name="connsiteX2" fmla="*/ 647599 w 5472608"/>
              <a:gd name="connsiteY2" fmla="*/ 610232 h 682240"/>
              <a:gd name="connsiteX3" fmla="*/ 5472608 w 5472608"/>
              <a:gd name="connsiteY3" fmla="*/ 610232 h 682240"/>
              <a:gd name="connsiteX4" fmla="*/ 5472608 w 5472608"/>
              <a:gd name="connsiteY4" fmla="*/ 682240 h 682240"/>
              <a:gd name="connsiteX5" fmla="*/ 0 w 5472608"/>
              <a:gd name="connsiteY5" fmla="*/ 682240 h 682240"/>
              <a:gd name="connsiteX6" fmla="*/ 0 w 5472608"/>
              <a:gd name="connsiteY6" fmla="*/ 610232 h 682240"/>
              <a:gd name="connsiteX7" fmla="*/ 478977 w 5472608"/>
              <a:gd name="connsiteY7" fmla="*/ 610232 h 682240"/>
              <a:gd name="connsiteX8" fmla="*/ 478977 w 5472608"/>
              <a:gd name="connsiteY8" fmla="*/ 210368 h 682240"/>
              <a:gd name="connsiteX9" fmla="*/ 399782 w 5472608"/>
              <a:gd name="connsiteY9" fmla="*/ 260709 h 682240"/>
              <a:gd name="connsiteX10" fmla="*/ 303806 w 5472608"/>
              <a:gd name="connsiteY10" fmla="*/ 297544 h 682240"/>
              <a:gd name="connsiteX11" fmla="*/ 303806 w 5472608"/>
              <a:gd name="connsiteY11" fmla="*/ 160846 h 682240"/>
              <a:gd name="connsiteX12" fmla="*/ 436003 w 5472608"/>
              <a:gd name="connsiteY12" fmla="*/ 94952 h 682240"/>
              <a:gd name="connsiteX13" fmla="*/ 509673 w 5472608"/>
              <a:gd name="connsiteY13" fmla="*/ 0 h 682240"/>
              <a:gd name="connsiteX0" fmla="*/ 0 w 5472608"/>
              <a:gd name="connsiteY0" fmla="*/ 682240 h 773680"/>
              <a:gd name="connsiteX1" fmla="*/ 0 w 5472608"/>
              <a:gd name="connsiteY1" fmla="*/ 610232 h 773680"/>
              <a:gd name="connsiteX2" fmla="*/ 478977 w 5472608"/>
              <a:gd name="connsiteY2" fmla="*/ 610232 h 773680"/>
              <a:gd name="connsiteX3" fmla="*/ 478977 w 5472608"/>
              <a:gd name="connsiteY3" fmla="*/ 210368 h 773680"/>
              <a:gd name="connsiteX4" fmla="*/ 399782 w 5472608"/>
              <a:gd name="connsiteY4" fmla="*/ 260709 h 773680"/>
              <a:gd name="connsiteX5" fmla="*/ 303806 w 5472608"/>
              <a:gd name="connsiteY5" fmla="*/ 297544 h 773680"/>
              <a:gd name="connsiteX6" fmla="*/ 303806 w 5472608"/>
              <a:gd name="connsiteY6" fmla="*/ 160846 h 773680"/>
              <a:gd name="connsiteX7" fmla="*/ 436003 w 5472608"/>
              <a:gd name="connsiteY7" fmla="*/ 94952 h 773680"/>
              <a:gd name="connsiteX8" fmla="*/ 509673 w 5472608"/>
              <a:gd name="connsiteY8" fmla="*/ 0 h 773680"/>
              <a:gd name="connsiteX9" fmla="*/ 647599 w 5472608"/>
              <a:gd name="connsiteY9" fmla="*/ 0 h 773680"/>
              <a:gd name="connsiteX10" fmla="*/ 647599 w 5472608"/>
              <a:gd name="connsiteY10" fmla="*/ 610232 h 773680"/>
              <a:gd name="connsiteX11" fmla="*/ 5472608 w 5472608"/>
              <a:gd name="connsiteY11" fmla="*/ 610232 h 773680"/>
              <a:gd name="connsiteX12" fmla="*/ 5472608 w 5472608"/>
              <a:gd name="connsiteY12" fmla="*/ 682240 h 773680"/>
              <a:gd name="connsiteX13" fmla="*/ 91440 w 5472608"/>
              <a:gd name="connsiteY13" fmla="*/ 773680 h 773680"/>
              <a:gd name="connsiteX0" fmla="*/ 0 w 5472608"/>
              <a:gd name="connsiteY0" fmla="*/ 682240 h 682240"/>
              <a:gd name="connsiteX1" fmla="*/ 0 w 5472608"/>
              <a:gd name="connsiteY1" fmla="*/ 610232 h 682240"/>
              <a:gd name="connsiteX2" fmla="*/ 478977 w 5472608"/>
              <a:gd name="connsiteY2" fmla="*/ 610232 h 682240"/>
              <a:gd name="connsiteX3" fmla="*/ 478977 w 5472608"/>
              <a:gd name="connsiteY3" fmla="*/ 210368 h 682240"/>
              <a:gd name="connsiteX4" fmla="*/ 399782 w 5472608"/>
              <a:gd name="connsiteY4" fmla="*/ 260709 h 682240"/>
              <a:gd name="connsiteX5" fmla="*/ 303806 w 5472608"/>
              <a:gd name="connsiteY5" fmla="*/ 297544 h 682240"/>
              <a:gd name="connsiteX6" fmla="*/ 303806 w 5472608"/>
              <a:gd name="connsiteY6" fmla="*/ 160846 h 682240"/>
              <a:gd name="connsiteX7" fmla="*/ 436003 w 5472608"/>
              <a:gd name="connsiteY7" fmla="*/ 94952 h 682240"/>
              <a:gd name="connsiteX8" fmla="*/ 509673 w 5472608"/>
              <a:gd name="connsiteY8" fmla="*/ 0 h 682240"/>
              <a:gd name="connsiteX9" fmla="*/ 647599 w 5472608"/>
              <a:gd name="connsiteY9" fmla="*/ 0 h 682240"/>
              <a:gd name="connsiteX10" fmla="*/ 647599 w 5472608"/>
              <a:gd name="connsiteY10" fmla="*/ 610232 h 682240"/>
              <a:gd name="connsiteX11" fmla="*/ 5472608 w 5472608"/>
              <a:gd name="connsiteY11" fmla="*/ 610232 h 682240"/>
              <a:gd name="connsiteX12" fmla="*/ 5472608 w 5472608"/>
              <a:gd name="connsiteY12" fmla="*/ 682240 h 682240"/>
              <a:gd name="connsiteX0" fmla="*/ 0 w 5472608"/>
              <a:gd name="connsiteY0" fmla="*/ 610232 h 682240"/>
              <a:gd name="connsiteX1" fmla="*/ 478977 w 5472608"/>
              <a:gd name="connsiteY1" fmla="*/ 610232 h 682240"/>
              <a:gd name="connsiteX2" fmla="*/ 478977 w 5472608"/>
              <a:gd name="connsiteY2" fmla="*/ 210368 h 682240"/>
              <a:gd name="connsiteX3" fmla="*/ 399782 w 5472608"/>
              <a:gd name="connsiteY3" fmla="*/ 260709 h 682240"/>
              <a:gd name="connsiteX4" fmla="*/ 303806 w 5472608"/>
              <a:gd name="connsiteY4" fmla="*/ 297544 h 682240"/>
              <a:gd name="connsiteX5" fmla="*/ 303806 w 5472608"/>
              <a:gd name="connsiteY5" fmla="*/ 160846 h 682240"/>
              <a:gd name="connsiteX6" fmla="*/ 436003 w 5472608"/>
              <a:gd name="connsiteY6" fmla="*/ 94952 h 682240"/>
              <a:gd name="connsiteX7" fmla="*/ 509673 w 5472608"/>
              <a:gd name="connsiteY7" fmla="*/ 0 h 682240"/>
              <a:gd name="connsiteX8" fmla="*/ 647599 w 5472608"/>
              <a:gd name="connsiteY8" fmla="*/ 0 h 682240"/>
              <a:gd name="connsiteX9" fmla="*/ 647599 w 5472608"/>
              <a:gd name="connsiteY9" fmla="*/ 610232 h 682240"/>
              <a:gd name="connsiteX10" fmla="*/ 5472608 w 5472608"/>
              <a:gd name="connsiteY10" fmla="*/ 610232 h 682240"/>
              <a:gd name="connsiteX11" fmla="*/ 5472608 w 5472608"/>
              <a:gd name="connsiteY11" fmla="*/ 682240 h 682240"/>
              <a:gd name="connsiteX0" fmla="*/ 0 w 5472608"/>
              <a:gd name="connsiteY0" fmla="*/ 610232 h 610232"/>
              <a:gd name="connsiteX1" fmla="*/ 478977 w 5472608"/>
              <a:gd name="connsiteY1" fmla="*/ 610232 h 610232"/>
              <a:gd name="connsiteX2" fmla="*/ 478977 w 5472608"/>
              <a:gd name="connsiteY2" fmla="*/ 210368 h 610232"/>
              <a:gd name="connsiteX3" fmla="*/ 399782 w 5472608"/>
              <a:gd name="connsiteY3" fmla="*/ 260709 h 610232"/>
              <a:gd name="connsiteX4" fmla="*/ 303806 w 5472608"/>
              <a:gd name="connsiteY4" fmla="*/ 297544 h 610232"/>
              <a:gd name="connsiteX5" fmla="*/ 303806 w 5472608"/>
              <a:gd name="connsiteY5" fmla="*/ 160846 h 610232"/>
              <a:gd name="connsiteX6" fmla="*/ 436003 w 5472608"/>
              <a:gd name="connsiteY6" fmla="*/ 94952 h 610232"/>
              <a:gd name="connsiteX7" fmla="*/ 509673 w 5472608"/>
              <a:gd name="connsiteY7" fmla="*/ 0 h 610232"/>
              <a:gd name="connsiteX8" fmla="*/ 647599 w 5472608"/>
              <a:gd name="connsiteY8" fmla="*/ 0 h 610232"/>
              <a:gd name="connsiteX9" fmla="*/ 647599 w 5472608"/>
              <a:gd name="connsiteY9" fmla="*/ 610232 h 610232"/>
              <a:gd name="connsiteX10" fmla="*/ 5472608 w 5472608"/>
              <a:gd name="connsiteY10" fmla="*/ 610232 h 61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2608" h="610232">
                <a:moveTo>
                  <a:pt x="0" y="610232"/>
                </a:moveTo>
                <a:lnTo>
                  <a:pt x="478977" y="610232"/>
                </a:lnTo>
                <a:lnTo>
                  <a:pt x="478977" y="210368"/>
                </a:lnTo>
                <a:cubicBezTo>
                  <a:pt x="451692" y="231105"/>
                  <a:pt x="425294" y="247885"/>
                  <a:pt x="399782" y="260709"/>
                </a:cubicBezTo>
                <a:cubicBezTo>
                  <a:pt x="374270" y="273533"/>
                  <a:pt x="342278" y="285812"/>
                  <a:pt x="303806" y="297544"/>
                </a:cubicBezTo>
                <a:lnTo>
                  <a:pt x="303806" y="160846"/>
                </a:lnTo>
                <a:cubicBezTo>
                  <a:pt x="360559" y="142565"/>
                  <a:pt x="404625" y="120600"/>
                  <a:pt x="436003" y="94952"/>
                </a:cubicBezTo>
                <a:cubicBezTo>
                  <a:pt x="467381" y="69304"/>
                  <a:pt x="491938" y="37653"/>
                  <a:pt x="509673" y="0"/>
                </a:cubicBezTo>
                <a:lnTo>
                  <a:pt x="647599" y="0"/>
                </a:lnTo>
                <a:lnTo>
                  <a:pt x="647599" y="610232"/>
                </a:lnTo>
                <a:lnTo>
                  <a:pt x="5472608" y="610232"/>
                </a:lnTo>
              </a:path>
            </a:pathLst>
          </a:custGeom>
          <a:noFill/>
          <a:ln w="9525" cap="rnd">
            <a:solidFill>
              <a:schemeClr val="accent6"/>
            </a:solidFill>
          </a:ln>
          <a:effectLst/>
        </p:spPr>
        <p:txBody>
          <a:bodyPr rot="0" spcFirstLastPara="0" vertOverflow="overflow" horzOverflow="overflow" vert="horz" wrap="square" lIns="1044000" tIns="45720" rIns="91440" bIns="108000" numCol="1" spcCol="0" rtlCol="0" fromWordArt="0" anchor="b" anchorCtr="0" forceAA="0" compatLnSpc="1">
            <a:prstTxWarp prst="textNoShape">
              <a:avLst/>
            </a:prstTxWarp>
            <a:noAutofit/>
          </a:bodyPr>
          <a:lstStyle/>
          <a:p>
            <a:pPr algn="l">
              <a:lnSpc>
                <a:spcPct val="130000"/>
              </a:lnSpc>
              <a:spcAft>
                <a:spcPts val="600"/>
              </a:spcAft>
            </a:pPr>
            <a:endParaRPr kumimoji="1" lang="ja-JP" altLang="en-US" sz="2800" dirty="0">
              <a:solidFill>
                <a:schemeClr val="accent1"/>
              </a:solidFill>
              <a:latin typeface="Arial Black" panose="020B0A04020102020204" pitchFamily="34" charset="0"/>
            </a:endParaRPr>
          </a:p>
        </p:txBody>
      </p:sp>
      <p:cxnSp>
        <p:nvCxnSpPr>
          <p:cNvPr id="34" name="直線コネクタ 33">
            <a:extLst>
              <a:ext uri="{FF2B5EF4-FFF2-40B4-BE49-F238E27FC236}">
                <a16:creationId xmlns:a16="http://schemas.microsoft.com/office/drawing/2014/main" id="{8EF2C75E-3220-08E3-4EE4-0A90438FB627}"/>
              </a:ext>
            </a:extLst>
          </p:cNvPr>
          <p:cNvCxnSpPr>
            <a:cxnSpLocks/>
          </p:cNvCxnSpPr>
          <p:nvPr/>
        </p:nvCxnSpPr>
        <p:spPr>
          <a:xfrm>
            <a:off x="2733260" y="355446"/>
            <a:ext cx="6266278"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2" name="フリーフォーム: 図形 26">
            <a:extLst>
              <a:ext uri="{FF2B5EF4-FFF2-40B4-BE49-F238E27FC236}">
                <a16:creationId xmlns:a16="http://schemas.microsoft.com/office/drawing/2014/main" id="{9E990C05-19CE-6740-05F1-E35307ABEC3E}"/>
              </a:ext>
            </a:extLst>
          </p:cNvPr>
          <p:cNvSpPr/>
          <p:nvPr/>
        </p:nvSpPr>
        <p:spPr>
          <a:xfrm rot="10800000">
            <a:off x="280199" y="3361463"/>
            <a:ext cx="2977747" cy="1369856"/>
          </a:xfrm>
          <a:custGeom>
            <a:avLst/>
            <a:gdLst>
              <a:gd name="connsiteX0" fmla="*/ 100451 w 3168352"/>
              <a:gd name="connsiteY0" fmla="*/ 0 h 1080120"/>
              <a:gd name="connsiteX1" fmla="*/ 3067901 w 3168352"/>
              <a:gd name="connsiteY1" fmla="*/ 0 h 1080120"/>
              <a:gd name="connsiteX2" fmla="*/ 3168352 w 3168352"/>
              <a:gd name="connsiteY2" fmla="*/ 100451 h 1080120"/>
              <a:gd name="connsiteX3" fmla="*/ 3168352 w 3168352"/>
              <a:gd name="connsiteY3" fmla="*/ 763645 h 1080120"/>
              <a:gd name="connsiteX4" fmla="*/ 3067901 w 3168352"/>
              <a:gd name="connsiteY4" fmla="*/ 864096 h 1080120"/>
              <a:gd name="connsiteX5" fmla="*/ 2520280 w 3168352"/>
              <a:gd name="connsiteY5" fmla="*/ 864096 h 1080120"/>
              <a:gd name="connsiteX6" fmla="*/ 2520280 w 3168352"/>
              <a:gd name="connsiteY6" fmla="*/ 1080120 h 1080120"/>
              <a:gd name="connsiteX7" fmla="*/ 2304256 w 3168352"/>
              <a:gd name="connsiteY7" fmla="*/ 864096 h 1080120"/>
              <a:gd name="connsiteX8" fmla="*/ 100451 w 3168352"/>
              <a:gd name="connsiteY8" fmla="*/ 864096 h 1080120"/>
              <a:gd name="connsiteX9" fmla="*/ 0 w 3168352"/>
              <a:gd name="connsiteY9" fmla="*/ 763645 h 1080120"/>
              <a:gd name="connsiteX10" fmla="*/ 0 w 3168352"/>
              <a:gd name="connsiteY10" fmla="*/ 100451 h 1080120"/>
              <a:gd name="connsiteX11" fmla="*/ 100451 w 3168352"/>
              <a:gd name="connsiteY11" fmla="*/ 0 h 1080120"/>
              <a:gd name="connsiteX0" fmla="*/ 100451 w 3168352"/>
              <a:gd name="connsiteY0" fmla="*/ 0 h 1080120"/>
              <a:gd name="connsiteX1" fmla="*/ 3067901 w 3168352"/>
              <a:gd name="connsiteY1" fmla="*/ 0 h 1080120"/>
              <a:gd name="connsiteX2" fmla="*/ 3168352 w 3168352"/>
              <a:gd name="connsiteY2" fmla="*/ 100451 h 1080120"/>
              <a:gd name="connsiteX3" fmla="*/ 3168352 w 3168352"/>
              <a:gd name="connsiteY3" fmla="*/ 763645 h 1080120"/>
              <a:gd name="connsiteX4" fmla="*/ 3067901 w 3168352"/>
              <a:gd name="connsiteY4" fmla="*/ 864096 h 1080120"/>
              <a:gd name="connsiteX5" fmla="*/ 2520280 w 3168352"/>
              <a:gd name="connsiteY5" fmla="*/ 864096 h 1080120"/>
              <a:gd name="connsiteX6" fmla="*/ 2520280 w 3168352"/>
              <a:gd name="connsiteY6" fmla="*/ 1080120 h 1080120"/>
              <a:gd name="connsiteX7" fmla="*/ 1969811 w 3168352"/>
              <a:gd name="connsiteY7" fmla="*/ 857338 h 1080120"/>
              <a:gd name="connsiteX8" fmla="*/ 100451 w 3168352"/>
              <a:gd name="connsiteY8" fmla="*/ 864096 h 1080120"/>
              <a:gd name="connsiteX9" fmla="*/ 0 w 3168352"/>
              <a:gd name="connsiteY9" fmla="*/ 763645 h 1080120"/>
              <a:gd name="connsiteX10" fmla="*/ 0 w 3168352"/>
              <a:gd name="connsiteY10" fmla="*/ 100451 h 1080120"/>
              <a:gd name="connsiteX11" fmla="*/ 100451 w 3168352"/>
              <a:gd name="connsiteY11" fmla="*/ 0 h 1080120"/>
              <a:gd name="connsiteX0" fmla="*/ 100451 w 3168352"/>
              <a:gd name="connsiteY0" fmla="*/ 0 h 1080120"/>
              <a:gd name="connsiteX1" fmla="*/ 3067901 w 3168352"/>
              <a:gd name="connsiteY1" fmla="*/ 0 h 1080120"/>
              <a:gd name="connsiteX2" fmla="*/ 3168352 w 3168352"/>
              <a:gd name="connsiteY2" fmla="*/ 100451 h 1080120"/>
              <a:gd name="connsiteX3" fmla="*/ 3168352 w 3168352"/>
              <a:gd name="connsiteY3" fmla="*/ 763645 h 1080120"/>
              <a:gd name="connsiteX4" fmla="*/ 3067901 w 3168352"/>
              <a:gd name="connsiteY4" fmla="*/ 864096 h 1080120"/>
              <a:gd name="connsiteX5" fmla="*/ 2520280 w 3168352"/>
              <a:gd name="connsiteY5" fmla="*/ 864096 h 1080120"/>
              <a:gd name="connsiteX6" fmla="*/ 2520280 w 3168352"/>
              <a:gd name="connsiteY6" fmla="*/ 1080120 h 1080120"/>
              <a:gd name="connsiteX7" fmla="*/ 2253582 w 3168352"/>
              <a:gd name="connsiteY7" fmla="*/ 857338 h 1080120"/>
              <a:gd name="connsiteX8" fmla="*/ 100451 w 3168352"/>
              <a:gd name="connsiteY8" fmla="*/ 864096 h 1080120"/>
              <a:gd name="connsiteX9" fmla="*/ 0 w 3168352"/>
              <a:gd name="connsiteY9" fmla="*/ 763645 h 1080120"/>
              <a:gd name="connsiteX10" fmla="*/ 0 w 3168352"/>
              <a:gd name="connsiteY10" fmla="*/ 100451 h 1080120"/>
              <a:gd name="connsiteX11" fmla="*/ 100451 w 3168352"/>
              <a:gd name="connsiteY11" fmla="*/ 0 h 1080120"/>
              <a:gd name="connsiteX0" fmla="*/ 100451 w 3168352"/>
              <a:gd name="connsiteY0" fmla="*/ 0 h 971984"/>
              <a:gd name="connsiteX1" fmla="*/ 3067901 w 3168352"/>
              <a:gd name="connsiteY1" fmla="*/ 0 h 971984"/>
              <a:gd name="connsiteX2" fmla="*/ 3168352 w 3168352"/>
              <a:gd name="connsiteY2" fmla="*/ 100451 h 971984"/>
              <a:gd name="connsiteX3" fmla="*/ 3168352 w 3168352"/>
              <a:gd name="connsiteY3" fmla="*/ 763645 h 971984"/>
              <a:gd name="connsiteX4" fmla="*/ 3067901 w 3168352"/>
              <a:gd name="connsiteY4" fmla="*/ 864096 h 971984"/>
              <a:gd name="connsiteX5" fmla="*/ 2520280 w 3168352"/>
              <a:gd name="connsiteY5" fmla="*/ 864096 h 971984"/>
              <a:gd name="connsiteX6" fmla="*/ 2469607 w 3168352"/>
              <a:gd name="connsiteY6" fmla="*/ 971984 h 971984"/>
              <a:gd name="connsiteX7" fmla="*/ 2253582 w 3168352"/>
              <a:gd name="connsiteY7" fmla="*/ 857338 h 971984"/>
              <a:gd name="connsiteX8" fmla="*/ 100451 w 3168352"/>
              <a:gd name="connsiteY8" fmla="*/ 864096 h 971984"/>
              <a:gd name="connsiteX9" fmla="*/ 0 w 3168352"/>
              <a:gd name="connsiteY9" fmla="*/ 763645 h 971984"/>
              <a:gd name="connsiteX10" fmla="*/ 0 w 3168352"/>
              <a:gd name="connsiteY10" fmla="*/ 100451 h 971984"/>
              <a:gd name="connsiteX11" fmla="*/ 100451 w 3168352"/>
              <a:gd name="connsiteY11" fmla="*/ 0 h 97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52" h="971984">
                <a:moveTo>
                  <a:pt x="100451" y="0"/>
                </a:moveTo>
                <a:lnTo>
                  <a:pt x="3067901" y="0"/>
                </a:lnTo>
                <a:cubicBezTo>
                  <a:pt x="3123379" y="0"/>
                  <a:pt x="3168352" y="44973"/>
                  <a:pt x="3168352" y="100451"/>
                </a:cubicBezTo>
                <a:lnTo>
                  <a:pt x="3168352" y="763645"/>
                </a:lnTo>
                <a:cubicBezTo>
                  <a:pt x="3168352" y="819123"/>
                  <a:pt x="3123379" y="864096"/>
                  <a:pt x="3067901" y="864096"/>
                </a:cubicBezTo>
                <a:lnTo>
                  <a:pt x="2520280" y="864096"/>
                </a:lnTo>
                <a:lnTo>
                  <a:pt x="2469607" y="971984"/>
                </a:lnTo>
                <a:lnTo>
                  <a:pt x="2253582" y="857338"/>
                </a:lnTo>
                <a:lnTo>
                  <a:pt x="100451" y="864096"/>
                </a:lnTo>
                <a:cubicBezTo>
                  <a:pt x="44973" y="864096"/>
                  <a:pt x="0" y="819123"/>
                  <a:pt x="0" y="763645"/>
                </a:cubicBezTo>
                <a:lnTo>
                  <a:pt x="0" y="100451"/>
                </a:lnTo>
                <a:cubicBezTo>
                  <a:pt x="0" y="44973"/>
                  <a:pt x="44973" y="0"/>
                  <a:pt x="100451" y="0"/>
                </a:cubicBezTo>
                <a:close/>
              </a:path>
            </a:pathLst>
          </a:custGeom>
          <a:solidFill>
            <a:schemeClr val="bg1"/>
          </a:solidFill>
          <a:ln w="19050">
            <a:solidFill>
              <a:schemeClr val="accent6">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252000" rtlCol="0" anchor="ctr">
            <a:noAutofit/>
          </a:bodyPr>
          <a:lstStyle/>
          <a:p>
            <a:pPr algn="ctr">
              <a:lnSpc>
                <a:spcPct val="120000"/>
              </a:lnSpc>
              <a:spcAft>
                <a:spcPts val="300"/>
              </a:spcAft>
            </a:pPr>
            <a:endParaRPr kumimoji="1" lang="ja-JP" altLang="en-US" dirty="0">
              <a:solidFill>
                <a:schemeClr val="tx1"/>
              </a:solidFill>
            </a:endParaRPr>
          </a:p>
        </p:txBody>
      </p:sp>
      <p:sp>
        <p:nvSpPr>
          <p:cNvPr id="12" name="テキスト ボックス 11">
            <a:extLst>
              <a:ext uri="{FF2B5EF4-FFF2-40B4-BE49-F238E27FC236}">
                <a16:creationId xmlns:a16="http://schemas.microsoft.com/office/drawing/2014/main" id="{BF608A0F-C9C5-E0D3-887E-EDD465D2392F}"/>
              </a:ext>
            </a:extLst>
          </p:cNvPr>
          <p:cNvSpPr txBox="1"/>
          <p:nvPr/>
        </p:nvSpPr>
        <p:spPr>
          <a:xfrm>
            <a:off x="789297" y="3612648"/>
            <a:ext cx="2428875" cy="507831"/>
          </a:xfrm>
          <a:prstGeom prst="rect">
            <a:avLst/>
          </a:prstGeom>
          <a:noFill/>
        </p:spPr>
        <p:txBody>
          <a:bodyPr wrap="square" rtlCol="0">
            <a:spAutoFit/>
          </a:bodyPr>
          <a:lstStyle/>
          <a:p>
            <a:pPr>
              <a:tabLst>
                <a:tab pos="612775" algn="l"/>
              </a:tabLst>
            </a:pPr>
            <a:r>
              <a:rPr kumimoji="1" lang="ja-JP" altLang="en-US" sz="900">
                <a:latin typeface="Yu Gothic" panose="020B0400000000000000" pitchFamily="34" charset="-128"/>
                <a:ea typeface="Yu Gothic" panose="020B0400000000000000" pitchFamily="34" charset="-128"/>
              </a:rPr>
              <a:t>どんな強みを持っているかどんな強みを持っているかどんな強みを持っているかどんな強みを持っているか</a:t>
            </a:r>
          </a:p>
        </p:txBody>
      </p:sp>
      <p:sp>
        <p:nvSpPr>
          <p:cNvPr id="13" name="テキスト ボックス 12">
            <a:extLst>
              <a:ext uri="{FF2B5EF4-FFF2-40B4-BE49-F238E27FC236}">
                <a16:creationId xmlns:a16="http://schemas.microsoft.com/office/drawing/2014/main" id="{BF60EB49-EE88-8445-7695-E9CF9CBDFCCE}"/>
              </a:ext>
            </a:extLst>
          </p:cNvPr>
          <p:cNvSpPr txBox="1"/>
          <p:nvPr/>
        </p:nvSpPr>
        <p:spPr>
          <a:xfrm>
            <a:off x="3799614" y="954112"/>
            <a:ext cx="5009413" cy="553998"/>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アトツギになるまでにどんな人生を歩んできたかアトツギになるまでにどんな人生を歩んできたかアトツギになるまでにどんな人生を歩んできたかアトツギになるまでにどんな人生を歩んできたかアトツギになるまでにどんな人生を歩んできたか</a:t>
            </a:r>
          </a:p>
        </p:txBody>
      </p:sp>
      <p:sp>
        <p:nvSpPr>
          <p:cNvPr id="14" name="テキスト ボックス 13">
            <a:extLst>
              <a:ext uri="{FF2B5EF4-FFF2-40B4-BE49-F238E27FC236}">
                <a16:creationId xmlns:a16="http://schemas.microsoft.com/office/drawing/2014/main" id="{C666539E-85EE-03C0-F8AE-784AC54ECAEE}"/>
              </a:ext>
            </a:extLst>
          </p:cNvPr>
          <p:cNvSpPr txBox="1"/>
          <p:nvPr/>
        </p:nvSpPr>
        <p:spPr>
          <a:xfrm>
            <a:off x="3799614" y="3031299"/>
            <a:ext cx="5009413" cy="553998"/>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なぜアトツギの道を選んだのかなぜアトツギの道を選んだのかなぜアトツギの道を選んだのかなぜアトツギの道を選んだのかなぜアトツギの道を選んだのかなぜアトツギの道を選んだのかなぜアトツギの道を選んだのかなぜアトツギの道を選んだのか</a:t>
            </a:r>
          </a:p>
        </p:txBody>
      </p:sp>
      <p:sp>
        <p:nvSpPr>
          <p:cNvPr id="15" name="テキスト ボックス 14">
            <a:extLst>
              <a:ext uri="{FF2B5EF4-FFF2-40B4-BE49-F238E27FC236}">
                <a16:creationId xmlns:a16="http://schemas.microsoft.com/office/drawing/2014/main" id="{B8D91E99-C771-EC6B-B118-9CFBE99A2AF0}"/>
              </a:ext>
            </a:extLst>
          </p:cNvPr>
          <p:cNvSpPr txBox="1"/>
          <p:nvPr/>
        </p:nvSpPr>
        <p:spPr>
          <a:xfrm>
            <a:off x="3799614" y="4138259"/>
            <a:ext cx="4919638" cy="553998"/>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アトツギとしての苦悩は何かアトツギとしての苦悩は何かアトツギとしての苦悩は何かアトツギとしての苦悩は何かアトツギとしての苦悩は何かアトツギとしての苦悩は何かアトツギとしての苦悩は何かアトツギとしての苦悩は何か</a:t>
            </a:r>
          </a:p>
        </p:txBody>
      </p:sp>
      <p:sp>
        <p:nvSpPr>
          <p:cNvPr id="16" name="テキスト ボックス 15">
            <a:extLst>
              <a:ext uri="{FF2B5EF4-FFF2-40B4-BE49-F238E27FC236}">
                <a16:creationId xmlns:a16="http://schemas.microsoft.com/office/drawing/2014/main" id="{C5FB8251-0629-DF33-0367-AA624BAD6D43}"/>
              </a:ext>
            </a:extLst>
          </p:cNvPr>
          <p:cNvSpPr txBox="1"/>
          <p:nvPr/>
        </p:nvSpPr>
        <p:spPr>
          <a:xfrm>
            <a:off x="418706" y="2691080"/>
            <a:ext cx="2839239" cy="646331"/>
          </a:xfrm>
          <a:prstGeom prst="rect">
            <a:avLst/>
          </a:prstGeom>
          <a:noFill/>
        </p:spPr>
        <p:txBody>
          <a:bodyPr wrap="none" rtlCol="0">
            <a:spAutoFit/>
          </a:bodyPr>
          <a:lstStyle/>
          <a:p>
            <a:pPr algn="ctr">
              <a:tabLst>
                <a:tab pos="612775" algn="l"/>
              </a:tabLst>
            </a:pPr>
            <a:r>
              <a:rPr kumimoji="1" lang="ja-JP" altLang="en-US" sz="900">
                <a:latin typeface="Yu Gothic" panose="020B0400000000000000" pitchFamily="34" charset="-128"/>
                <a:ea typeface="Yu Gothic" panose="020B0400000000000000" pitchFamily="34" charset="-128"/>
              </a:rPr>
              <a:t>プロフィール（自分を一言で表すとどんな存在か）</a:t>
            </a:r>
            <a:endParaRPr kumimoji="1" lang="en-US" altLang="ja-JP" sz="900" dirty="0">
              <a:latin typeface="Yu Gothic" panose="020B0400000000000000" pitchFamily="34" charset="-128"/>
              <a:ea typeface="Yu Gothic" panose="020B0400000000000000" pitchFamily="34" charset="-128"/>
            </a:endParaRPr>
          </a:p>
          <a:p>
            <a:pPr algn="ctr">
              <a:tabLst>
                <a:tab pos="612775" algn="l"/>
              </a:tabLst>
            </a:pPr>
            <a:r>
              <a:rPr kumimoji="1" lang="ja-JP" altLang="en-US" sz="900">
                <a:latin typeface="Yu Gothic" panose="020B0400000000000000" pitchFamily="34" charset="-128"/>
                <a:ea typeface="Yu Gothic" panose="020B0400000000000000" pitchFamily="34" charset="-128"/>
              </a:rPr>
              <a:t>プロフィール（自分を一言で表すとどんな存在か）</a:t>
            </a:r>
          </a:p>
          <a:p>
            <a:pPr algn="ctr">
              <a:tabLst>
                <a:tab pos="612775" algn="l"/>
              </a:tabLst>
            </a:pPr>
            <a:r>
              <a:rPr kumimoji="1" lang="ja-JP" altLang="en-US" sz="900">
                <a:latin typeface="Yu Gothic" panose="020B0400000000000000" pitchFamily="34" charset="-128"/>
                <a:ea typeface="Yu Gothic" panose="020B0400000000000000" pitchFamily="34" charset="-128"/>
              </a:rPr>
              <a:t>プロフィール（自分を一言で表すとどんな存在か）</a:t>
            </a:r>
          </a:p>
          <a:p>
            <a:pPr algn="ctr">
              <a:tabLst>
                <a:tab pos="612775" algn="l"/>
              </a:tabLst>
            </a:pPr>
            <a:r>
              <a:rPr kumimoji="1" lang="ja-JP" altLang="en-US" sz="900">
                <a:latin typeface="Yu Gothic" panose="020B0400000000000000" pitchFamily="34" charset="-128"/>
                <a:ea typeface="Yu Gothic" panose="020B0400000000000000" pitchFamily="34" charset="-128"/>
              </a:rPr>
              <a:t>プロフィール（自分を一言で表すとどんな存在か）</a:t>
            </a:r>
          </a:p>
        </p:txBody>
      </p:sp>
      <p:sp>
        <p:nvSpPr>
          <p:cNvPr id="17" name="正方形/長方形 16">
            <a:extLst>
              <a:ext uri="{FF2B5EF4-FFF2-40B4-BE49-F238E27FC236}">
                <a16:creationId xmlns:a16="http://schemas.microsoft.com/office/drawing/2014/main" id="{37BE8A72-36CE-C8EC-F1FB-989023238DF7}"/>
              </a:ext>
            </a:extLst>
          </p:cNvPr>
          <p:cNvSpPr/>
          <p:nvPr/>
        </p:nvSpPr>
        <p:spPr>
          <a:xfrm>
            <a:off x="280199" y="2386023"/>
            <a:ext cx="2977746" cy="27648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612775" algn="l"/>
              </a:tabLst>
            </a:pPr>
            <a:r>
              <a:rPr kumimoji="1" lang="ja-JP" altLang="en-US" sz="1400" b="1">
                <a:solidFill>
                  <a:schemeClr val="bg1"/>
                </a:solidFill>
                <a:latin typeface="Yu Gothic" panose="020B0400000000000000" pitchFamily="34" charset="-128"/>
                <a:ea typeface="Yu Gothic" panose="020B0400000000000000" pitchFamily="34" charset="-128"/>
              </a:rPr>
              <a:t>（名　前）</a:t>
            </a:r>
          </a:p>
        </p:txBody>
      </p:sp>
      <p:sp>
        <p:nvSpPr>
          <p:cNvPr id="18" name="テキスト ボックス 17">
            <a:extLst>
              <a:ext uri="{FF2B5EF4-FFF2-40B4-BE49-F238E27FC236}">
                <a16:creationId xmlns:a16="http://schemas.microsoft.com/office/drawing/2014/main" id="{1B5FED03-A913-6097-A82D-55441131EE70}"/>
              </a:ext>
            </a:extLst>
          </p:cNvPr>
          <p:cNvSpPr txBox="1"/>
          <p:nvPr/>
        </p:nvSpPr>
        <p:spPr>
          <a:xfrm>
            <a:off x="789297" y="4165405"/>
            <a:ext cx="2428875" cy="507831"/>
          </a:xfrm>
          <a:prstGeom prst="rect">
            <a:avLst/>
          </a:prstGeom>
          <a:noFill/>
        </p:spPr>
        <p:txBody>
          <a:bodyPr wrap="square" rtlCol="0">
            <a:spAutoFit/>
          </a:bodyPr>
          <a:lstStyle/>
          <a:p>
            <a:pPr>
              <a:tabLst>
                <a:tab pos="612775" algn="l"/>
              </a:tabLst>
            </a:pPr>
            <a:r>
              <a:rPr kumimoji="1" lang="ja-JP" altLang="en-US" sz="900">
                <a:latin typeface="Yu Gothic" panose="020B0400000000000000" pitchFamily="34" charset="-128"/>
                <a:ea typeface="Yu Gothic" panose="020B0400000000000000" pitchFamily="34" charset="-128"/>
              </a:rPr>
              <a:t>どんな弱みを持っているかどんな弱みを持っているかどんな弱みを持っているかどんな弱みを持っているか</a:t>
            </a:r>
          </a:p>
        </p:txBody>
      </p:sp>
      <p:sp>
        <p:nvSpPr>
          <p:cNvPr id="28" name="テキスト ボックス 27">
            <a:extLst>
              <a:ext uri="{FF2B5EF4-FFF2-40B4-BE49-F238E27FC236}">
                <a16:creationId xmlns:a16="http://schemas.microsoft.com/office/drawing/2014/main" id="{2892702B-B734-FA9F-B091-55034A6D3019}"/>
              </a:ext>
            </a:extLst>
          </p:cNvPr>
          <p:cNvSpPr txBox="1"/>
          <p:nvPr/>
        </p:nvSpPr>
        <p:spPr>
          <a:xfrm>
            <a:off x="3831069" y="663434"/>
            <a:ext cx="646331" cy="276999"/>
          </a:xfrm>
          <a:prstGeom prst="rect">
            <a:avLst/>
          </a:prstGeom>
          <a:noFill/>
        </p:spPr>
        <p:txBody>
          <a:bodyPr wrap="square" rtlCol="0">
            <a:spAutoFit/>
          </a:bodyPr>
          <a:lstStyle/>
          <a:p>
            <a:pPr>
              <a:tabLst>
                <a:tab pos="612775" algn="l"/>
              </a:tabLst>
            </a:pPr>
            <a:r>
              <a:rPr kumimoji="1" lang="ja-JP" altLang="en-US" sz="1200" b="1">
                <a:solidFill>
                  <a:schemeClr val="accent6"/>
                </a:solidFill>
                <a:latin typeface="Yu Gothic" panose="020B0400000000000000" pitchFamily="34" charset="-128"/>
                <a:ea typeface="Yu Gothic" panose="020B0400000000000000" pitchFamily="34" charset="-128"/>
              </a:rPr>
              <a:t>経　歴</a:t>
            </a:r>
          </a:p>
        </p:txBody>
      </p:sp>
      <p:sp>
        <p:nvSpPr>
          <p:cNvPr id="29" name="テキスト ボックス 28">
            <a:extLst>
              <a:ext uri="{FF2B5EF4-FFF2-40B4-BE49-F238E27FC236}">
                <a16:creationId xmlns:a16="http://schemas.microsoft.com/office/drawing/2014/main" id="{E09DDDDB-9076-2545-DA58-7FABFA2C8E50}"/>
              </a:ext>
            </a:extLst>
          </p:cNvPr>
          <p:cNvSpPr txBox="1"/>
          <p:nvPr/>
        </p:nvSpPr>
        <p:spPr>
          <a:xfrm>
            <a:off x="3831069" y="2796309"/>
            <a:ext cx="1723549" cy="276999"/>
          </a:xfrm>
          <a:prstGeom prst="rect">
            <a:avLst/>
          </a:prstGeom>
          <a:noFill/>
        </p:spPr>
        <p:txBody>
          <a:bodyPr wrap="none" rtlCol="0">
            <a:spAutoFit/>
          </a:bodyPr>
          <a:lstStyle/>
          <a:p>
            <a:pPr>
              <a:tabLst>
                <a:tab pos="612775" algn="l"/>
              </a:tabLst>
            </a:pPr>
            <a:r>
              <a:rPr kumimoji="1" lang="ja-JP" altLang="en-US" sz="1200" b="1">
                <a:solidFill>
                  <a:schemeClr val="accent6"/>
                </a:solidFill>
                <a:latin typeface="Yu Gothic" panose="020B0400000000000000" pitchFamily="34" charset="-128"/>
                <a:ea typeface="Yu Gothic" panose="020B0400000000000000" pitchFamily="34" charset="-128"/>
              </a:rPr>
              <a:t>アトツギを選んだ理由</a:t>
            </a:r>
          </a:p>
        </p:txBody>
      </p:sp>
      <p:sp>
        <p:nvSpPr>
          <p:cNvPr id="30" name="テキスト ボックス 29">
            <a:extLst>
              <a:ext uri="{FF2B5EF4-FFF2-40B4-BE49-F238E27FC236}">
                <a16:creationId xmlns:a16="http://schemas.microsoft.com/office/drawing/2014/main" id="{25311E69-A163-F598-C44D-149D20B95A82}"/>
              </a:ext>
            </a:extLst>
          </p:cNvPr>
          <p:cNvSpPr txBox="1"/>
          <p:nvPr/>
        </p:nvSpPr>
        <p:spPr>
          <a:xfrm>
            <a:off x="3831069" y="3895307"/>
            <a:ext cx="1261884" cy="276999"/>
          </a:xfrm>
          <a:prstGeom prst="rect">
            <a:avLst/>
          </a:prstGeom>
          <a:noFill/>
        </p:spPr>
        <p:txBody>
          <a:bodyPr wrap="none" rtlCol="0">
            <a:spAutoFit/>
          </a:bodyPr>
          <a:lstStyle/>
          <a:p>
            <a:pPr>
              <a:tabLst>
                <a:tab pos="612775" algn="l"/>
              </a:tabLst>
            </a:pPr>
            <a:r>
              <a:rPr kumimoji="1" lang="ja-JP" altLang="en-US" sz="1200" b="1">
                <a:solidFill>
                  <a:schemeClr val="accent6"/>
                </a:solidFill>
                <a:latin typeface="Yu Gothic" panose="020B0400000000000000" pitchFamily="34" charset="-128"/>
                <a:ea typeface="Yu Gothic" panose="020B0400000000000000" pitchFamily="34" charset="-128"/>
              </a:rPr>
              <a:t>アトツギの苦悩</a:t>
            </a:r>
          </a:p>
        </p:txBody>
      </p:sp>
      <p:sp>
        <p:nvSpPr>
          <p:cNvPr id="31" name="正方形/長方形 30">
            <a:extLst>
              <a:ext uri="{FF2B5EF4-FFF2-40B4-BE49-F238E27FC236}">
                <a16:creationId xmlns:a16="http://schemas.microsoft.com/office/drawing/2014/main" id="{CBE136F3-5A43-61A1-8FD7-7E10E55C153D}"/>
              </a:ext>
            </a:extLst>
          </p:cNvPr>
          <p:cNvSpPr/>
          <p:nvPr/>
        </p:nvSpPr>
        <p:spPr>
          <a:xfrm>
            <a:off x="3862412" y="1515688"/>
            <a:ext cx="4919638" cy="938951"/>
          </a:xfrm>
          <a:prstGeom prst="rect">
            <a:avLst/>
          </a:prstGeom>
          <a:noFill/>
          <a:ln w="9525">
            <a:solidFill>
              <a:schemeClr val="tx1">
                <a:lumMod val="50000"/>
                <a:lumOff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lumMod val="50000"/>
                    <a:lumOff val="50000"/>
                  </a:schemeClr>
                </a:solidFill>
              </a:rPr>
              <a:t>上記文字説明や年表やタイムライン　等</a:t>
            </a:r>
          </a:p>
        </p:txBody>
      </p:sp>
      <p:grpSp>
        <p:nvGrpSpPr>
          <p:cNvPr id="32" name="グループ化 31">
            <a:extLst>
              <a:ext uri="{FF2B5EF4-FFF2-40B4-BE49-F238E27FC236}">
                <a16:creationId xmlns:a16="http://schemas.microsoft.com/office/drawing/2014/main" id="{1B42F8E7-7159-4C4C-FC3E-B8AF3DD0A303}"/>
              </a:ext>
            </a:extLst>
          </p:cNvPr>
          <p:cNvGrpSpPr/>
          <p:nvPr/>
        </p:nvGrpSpPr>
        <p:grpSpPr>
          <a:xfrm>
            <a:off x="362077" y="3674032"/>
            <a:ext cx="433131" cy="427397"/>
            <a:chOff x="333502" y="3845482"/>
            <a:chExt cx="433131" cy="427397"/>
          </a:xfrm>
        </p:grpSpPr>
        <p:sp>
          <p:nvSpPr>
            <p:cNvPr id="33" name="円/楕円 32">
              <a:extLst>
                <a:ext uri="{FF2B5EF4-FFF2-40B4-BE49-F238E27FC236}">
                  <a16:creationId xmlns:a16="http://schemas.microsoft.com/office/drawing/2014/main" id="{F4EF12AE-07C6-8C80-C492-CF4F4A78612C}"/>
                </a:ext>
              </a:extLst>
            </p:cNvPr>
            <p:cNvSpPr/>
            <p:nvPr/>
          </p:nvSpPr>
          <p:spPr>
            <a:xfrm>
              <a:off x="371081" y="3877327"/>
              <a:ext cx="395552" cy="395552"/>
            </a:xfrm>
            <a:prstGeom prst="ellipse">
              <a:avLst/>
            </a:prstGeom>
            <a:solidFill>
              <a:schemeClr val="accent6">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38" name="円/楕円 37">
              <a:extLst>
                <a:ext uri="{FF2B5EF4-FFF2-40B4-BE49-F238E27FC236}">
                  <a16:creationId xmlns:a16="http://schemas.microsoft.com/office/drawing/2014/main" id="{D7C35956-A683-76E8-AA05-E23466D50F5D}"/>
                </a:ext>
              </a:extLst>
            </p:cNvPr>
            <p:cNvSpPr/>
            <p:nvPr/>
          </p:nvSpPr>
          <p:spPr>
            <a:xfrm>
              <a:off x="333502" y="3845482"/>
              <a:ext cx="395552" cy="395552"/>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b="1">
                  <a:solidFill>
                    <a:srgbClr val="92D050"/>
                  </a:solidFill>
                </a:rPr>
                <a:t>強み</a:t>
              </a:r>
            </a:p>
          </p:txBody>
        </p:sp>
      </p:grpSp>
      <p:grpSp>
        <p:nvGrpSpPr>
          <p:cNvPr id="39" name="グループ化 38">
            <a:extLst>
              <a:ext uri="{FF2B5EF4-FFF2-40B4-BE49-F238E27FC236}">
                <a16:creationId xmlns:a16="http://schemas.microsoft.com/office/drawing/2014/main" id="{F36E8EDA-EDEF-3A71-7463-7AB66CF93291}"/>
              </a:ext>
            </a:extLst>
          </p:cNvPr>
          <p:cNvGrpSpPr/>
          <p:nvPr/>
        </p:nvGrpSpPr>
        <p:grpSpPr>
          <a:xfrm>
            <a:off x="362077" y="4221725"/>
            <a:ext cx="433131" cy="427397"/>
            <a:chOff x="333502" y="3845482"/>
            <a:chExt cx="433131" cy="427397"/>
          </a:xfrm>
        </p:grpSpPr>
        <p:sp>
          <p:nvSpPr>
            <p:cNvPr id="40" name="円/楕円 39">
              <a:extLst>
                <a:ext uri="{FF2B5EF4-FFF2-40B4-BE49-F238E27FC236}">
                  <a16:creationId xmlns:a16="http://schemas.microsoft.com/office/drawing/2014/main" id="{60A318EC-10BB-6951-3D30-E0B592B44CCD}"/>
                </a:ext>
              </a:extLst>
            </p:cNvPr>
            <p:cNvSpPr/>
            <p:nvPr/>
          </p:nvSpPr>
          <p:spPr>
            <a:xfrm>
              <a:off x="371081" y="3877327"/>
              <a:ext cx="395552" cy="395552"/>
            </a:xfrm>
            <a:prstGeom prst="ellipse">
              <a:avLst/>
            </a:prstGeom>
            <a:solidFill>
              <a:schemeClr val="accent6">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41" name="円/楕円 40">
              <a:extLst>
                <a:ext uri="{FF2B5EF4-FFF2-40B4-BE49-F238E27FC236}">
                  <a16:creationId xmlns:a16="http://schemas.microsoft.com/office/drawing/2014/main" id="{C9DA0DD7-3CBE-AC34-D23D-097A0CE5DCCD}"/>
                </a:ext>
              </a:extLst>
            </p:cNvPr>
            <p:cNvSpPr/>
            <p:nvPr/>
          </p:nvSpPr>
          <p:spPr>
            <a:xfrm>
              <a:off x="333502" y="3845482"/>
              <a:ext cx="395552" cy="395552"/>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b="1">
                  <a:solidFill>
                    <a:srgbClr val="92D050"/>
                  </a:solidFill>
                </a:rPr>
                <a:t>弱み</a:t>
              </a:r>
            </a:p>
          </p:txBody>
        </p:sp>
      </p:grpSp>
      <p:grpSp>
        <p:nvGrpSpPr>
          <p:cNvPr id="42" name="グループ化 41">
            <a:extLst>
              <a:ext uri="{FF2B5EF4-FFF2-40B4-BE49-F238E27FC236}">
                <a16:creationId xmlns:a16="http://schemas.microsoft.com/office/drawing/2014/main" id="{3822AF69-9F6C-D3D4-BF02-7594BA72478D}"/>
              </a:ext>
            </a:extLst>
          </p:cNvPr>
          <p:cNvGrpSpPr/>
          <p:nvPr/>
        </p:nvGrpSpPr>
        <p:grpSpPr>
          <a:xfrm>
            <a:off x="345294" y="550350"/>
            <a:ext cx="2867025" cy="1769128"/>
            <a:chOff x="345294" y="550350"/>
            <a:chExt cx="2867025" cy="1769128"/>
          </a:xfrm>
        </p:grpSpPr>
        <p:sp>
          <p:nvSpPr>
            <p:cNvPr id="43" name="正方形/長方形 42">
              <a:extLst>
                <a:ext uri="{FF2B5EF4-FFF2-40B4-BE49-F238E27FC236}">
                  <a16:creationId xmlns:a16="http://schemas.microsoft.com/office/drawing/2014/main" id="{D91172CD-FA57-E902-51DF-9EEC9022B06A}"/>
                </a:ext>
              </a:extLst>
            </p:cNvPr>
            <p:cNvSpPr/>
            <p:nvPr/>
          </p:nvSpPr>
          <p:spPr>
            <a:xfrm>
              <a:off x="350056" y="550350"/>
              <a:ext cx="2857500" cy="1769128"/>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descr="アイコン&#10;&#10;自動的に生成された説明">
              <a:extLst>
                <a:ext uri="{FF2B5EF4-FFF2-40B4-BE49-F238E27FC236}">
                  <a16:creationId xmlns:a16="http://schemas.microsoft.com/office/drawing/2014/main" id="{76B14D5F-72A5-6EB0-D190-06201674AC11}"/>
                </a:ext>
              </a:extLst>
            </p:cNvPr>
            <p:cNvPicPr>
              <a:picLocks noChangeAspect="1"/>
            </p:cNvPicPr>
            <p:nvPr/>
          </p:nvPicPr>
          <p:blipFill rotWithShape="1">
            <a:blip r:embed="rId2"/>
            <a:srcRect l="14964" r="15785" b="28742"/>
            <a:stretch/>
          </p:blipFill>
          <p:spPr>
            <a:xfrm>
              <a:off x="1064431" y="632973"/>
              <a:ext cx="1428750" cy="1684758"/>
            </a:xfrm>
            <a:prstGeom prst="rect">
              <a:avLst/>
            </a:prstGeom>
          </p:spPr>
        </p:pic>
        <p:cxnSp>
          <p:nvCxnSpPr>
            <p:cNvPr id="45" name="直線コネクタ 44">
              <a:extLst>
                <a:ext uri="{FF2B5EF4-FFF2-40B4-BE49-F238E27FC236}">
                  <a16:creationId xmlns:a16="http://schemas.microsoft.com/office/drawing/2014/main" id="{5B1365A3-4A9F-771D-6072-0FAADAF1CFB3}"/>
                </a:ext>
              </a:extLst>
            </p:cNvPr>
            <p:cNvCxnSpPr>
              <a:cxnSpLocks/>
            </p:cNvCxnSpPr>
            <p:nvPr/>
          </p:nvCxnSpPr>
          <p:spPr>
            <a:xfrm flipH="1">
              <a:off x="345294" y="552949"/>
              <a:ext cx="2867025" cy="176652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46" name="テキスト ボックス 45">
            <a:extLst>
              <a:ext uri="{FF2B5EF4-FFF2-40B4-BE49-F238E27FC236}">
                <a16:creationId xmlns:a16="http://schemas.microsoft.com/office/drawing/2014/main" id="{D279A116-CEEA-E4AE-DBE3-F82FACAE96AD}"/>
              </a:ext>
            </a:extLst>
          </p:cNvPr>
          <p:cNvSpPr txBox="1"/>
          <p:nvPr/>
        </p:nvSpPr>
        <p:spPr>
          <a:xfrm>
            <a:off x="1327906" y="1254078"/>
            <a:ext cx="902811" cy="307777"/>
          </a:xfrm>
          <a:prstGeom prst="rect">
            <a:avLst/>
          </a:prstGeom>
          <a:solidFill>
            <a:schemeClr val="bg1">
              <a:alpha val="90000"/>
            </a:schemeClr>
          </a:solidFill>
        </p:spPr>
        <p:txBody>
          <a:bodyPr wrap="none" rtlCol="0">
            <a:spAutoFit/>
          </a:bodyPr>
          <a:lstStyle/>
          <a:p>
            <a:pPr algn="ctr">
              <a:tabLst>
                <a:tab pos="612775" algn="l"/>
              </a:tabLst>
            </a:pP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写真など</a:t>
            </a:r>
          </a:p>
        </p:txBody>
      </p:sp>
      <p:grpSp>
        <p:nvGrpSpPr>
          <p:cNvPr id="50" name="グループ化 49">
            <a:extLst>
              <a:ext uri="{FF2B5EF4-FFF2-40B4-BE49-F238E27FC236}">
                <a16:creationId xmlns:a16="http://schemas.microsoft.com/office/drawing/2014/main" id="{CA6B5A57-7765-6BFD-B31E-FEB1313C2944}"/>
              </a:ext>
            </a:extLst>
          </p:cNvPr>
          <p:cNvGrpSpPr/>
          <p:nvPr/>
        </p:nvGrpSpPr>
        <p:grpSpPr>
          <a:xfrm>
            <a:off x="3645828" y="680789"/>
            <a:ext cx="239046" cy="236098"/>
            <a:chOff x="333502" y="3845482"/>
            <a:chExt cx="464885" cy="459151"/>
          </a:xfrm>
        </p:grpSpPr>
        <p:sp>
          <p:nvSpPr>
            <p:cNvPr id="51" name="円/楕円 50">
              <a:extLst>
                <a:ext uri="{FF2B5EF4-FFF2-40B4-BE49-F238E27FC236}">
                  <a16:creationId xmlns:a16="http://schemas.microsoft.com/office/drawing/2014/main" id="{2D35B6E2-0F7C-66F2-A8A6-04458C055346}"/>
                </a:ext>
              </a:extLst>
            </p:cNvPr>
            <p:cNvSpPr/>
            <p:nvPr/>
          </p:nvSpPr>
          <p:spPr>
            <a:xfrm>
              <a:off x="402834" y="3909081"/>
              <a:ext cx="395553" cy="395552"/>
            </a:xfrm>
            <a:prstGeom prst="ellipse">
              <a:avLst/>
            </a:prstGeom>
            <a:solidFill>
              <a:schemeClr val="accent6">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52" name="円/楕円 51">
              <a:extLst>
                <a:ext uri="{FF2B5EF4-FFF2-40B4-BE49-F238E27FC236}">
                  <a16:creationId xmlns:a16="http://schemas.microsoft.com/office/drawing/2014/main" id="{BB96E555-A16E-EEA3-2976-7DD72A11E9DD}"/>
                </a:ext>
              </a:extLst>
            </p:cNvPr>
            <p:cNvSpPr/>
            <p:nvPr/>
          </p:nvSpPr>
          <p:spPr>
            <a:xfrm>
              <a:off x="333502" y="3845482"/>
              <a:ext cx="395552" cy="395552"/>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grpSp>
        <p:nvGrpSpPr>
          <p:cNvPr id="60" name="グループ化 59">
            <a:extLst>
              <a:ext uri="{FF2B5EF4-FFF2-40B4-BE49-F238E27FC236}">
                <a16:creationId xmlns:a16="http://schemas.microsoft.com/office/drawing/2014/main" id="{E089B4B8-F8E8-6F98-F714-7304853CEE57}"/>
              </a:ext>
            </a:extLst>
          </p:cNvPr>
          <p:cNvGrpSpPr/>
          <p:nvPr/>
        </p:nvGrpSpPr>
        <p:grpSpPr>
          <a:xfrm>
            <a:off x="3647521" y="3902161"/>
            <a:ext cx="239046" cy="236098"/>
            <a:chOff x="333502" y="3845482"/>
            <a:chExt cx="464885" cy="459151"/>
          </a:xfrm>
        </p:grpSpPr>
        <p:sp>
          <p:nvSpPr>
            <p:cNvPr id="61" name="円/楕円 60">
              <a:extLst>
                <a:ext uri="{FF2B5EF4-FFF2-40B4-BE49-F238E27FC236}">
                  <a16:creationId xmlns:a16="http://schemas.microsoft.com/office/drawing/2014/main" id="{AB4C0AC9-CB5F-2B1D-B910-49F3BD42073E}"/>
                </a:ext>
              </a:extLst>
            </p:cNvPr>
            <p:cNvSpPr/>
            <p:nvPr/>
          </p:nvSpPr>
          <p:spPr>
            <a:xfrm>
              <a:off x="402834" y="3909081"/>
              <a:ext cx="395553" cy="395552"/>
            </a:xfrm>
            <a:prstGeom prst="ellipse">
              <a:avLst/>
            </a:prstGeom>
            <a:solidFill>
              <a:schemeClr val="accent6">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62" name="円/楕円 61">
              <a:extLst>
                <a:ext uri="{FF2B5EF4-FFF2-40B4-BE49-F238E27FC236}">
                  <a16:creationId xmlns:a16="http://schemas.microsoft.com/office/drawing/2014/main" id="{E9A6EF27-9D2B-1005-BF49-00613209D9DA}"/>
                </a:ext>
              </a:extLst>
            </p:cNvPr>
            <p:cNvSpPr/>
            <p:nvPr/>
          </p:nvSpPr>
          <p:spPr>
            <a:xfrm>
              <a:off x="333502" y="3845482"/>
              <a:ext cx="395552" cy="395552"/>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grpSp>
        <p:nvGrpSpPr>
          <p:cNvPr id="87" name="グループ化 86">
            <a:extLst>
              <a:ext uri="{FF2B5EF4-FFF2-40B4-BE49-F238E27FC236}">
                <a16:creationId xmlns:a16="http://schemas.microsoft.com/office/drawing/2014/main" id="{411F2A39-75DC-2E3C-9439-625AB924CDBD}"/>
              </a:ext>
            </a:extLst>
          </p:cNvPr>
          <p:cNvGrpSpPr/>
          <p:nvPr/>
        </p:nvGrpSpPr>
        <p:grpSpPr>
          <a:xfrm>
            <a:off x="3645828" y="2808594"/>
            <a:ext cx="239046" cy="236098"/>
            <a:chOff x="333502" y="3845482"/>
            <a:chExt cx="464885" cy="459151"/>
          </a:xfrm>
        </p:grpSpPr>
        <p:sp>
          <p:nvSpPr>
            <p:cNvPr id="91" name="円/楕円 90">
              <a:extLst>
                <a:ext uri="{FF2B5EF4-FFF2-40B4-BE49-F238E27FC236}">
                  <a16:creationId xmlns:a16="http://schemas.microsoft.com/office/drawing/2014/main" id="{CAFD66D7-B1A6-A552-E84B-725FDB4BE113}"/>
                </a:ext>
              </a:extLst>
            </p:cNvPr>
            <p:cNvSpPr/>
            <p:nvPr/>
          </p:nvSpPr>
          <p:spPr>
            <a:xfrm>
              <a:off x="402834" y="3909081"/>
              <a:ext cx="395553" cy="395552"/>
            </a:xfrm>
            <a:prstGeom prst="ellipse">
              <a:avLst/>
            </a:prstGeom>
            <a:solidFill>
              <a:schemeClr val="accent6">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92" name="円/楕円 91">
              <a:extLst>
                <a:ext uri="{FF2B5EF4-FFF2-40B4-BE49-F238E27FC236}">
                  <a16:creationId xmlns:a16="http://schemas.microsoft.com/office/drawing/2014/main" id="{D4CA914C-69F6-7D00-B032-38328D6FA45A}"/>
                </a:ext>
              </a:extLst>
            </p:cNvPr>
            <p:cNvSpPr/>
            <p:nvPr/>
          </p:nvSpPr>
          <p:spPr>
            <a:xfrm>
              <a:off x="333502" y="3845482"/>
              <a:ext cx="395552" cy="395552"/>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Tree>
    <p:extLst>
      <p:ext uri="{BB962C8B-B14F-4D97-AF65-F5344CB8AC3E}">
        <p14:creationId xmlns:p14="http://schemas.microsoft.com/office/powerpoint/2010/main" val="76720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0D789B51-AD1A-56AC-7179-600778B78B38}"/>
              </a:ext>
            </a:extLst>
          </p:cNvPr>
          <p:cNvSpPr txBox="1"/>
          <p:nvPr/>
        </p:nvSpPr>
        <p:spPr>
          <a:xfrm>
            <a:off x="132858" y="65484"/>
            <a:ext cx="2600402" cy="289962"/>
          </a:xfrm>
          <a:custGeom>
            <a:avLst/>
            <a:gdLst>
              <a:gd name="connsiteX0" fmla="*/ 529320 w 5472608"/>
              <a:gd name="connsiteY0" fmla="*/ 0 h 970272"/>
              <a:gd name="connsiteX1" fmla="*/ 666224 w 5472608"/>
              <a:gd name="connsiteY1" fmla="*/ 20054 h 970272"/>
              <a:gd name="connsiteX2" fmla="*/ 743168 w 5472608"/>
              <a:gd name="connsiteY2" fmla="*/ 81650 h 970272"/>
              <a:gd name="connsiteX3" fmla="*/ 771203 w 5472608"/>
              <a:gd name="connsiteY3" fmla="*/ 174761 h 970272"/>
              <a:gd name="connsiteX4" fmla="*/ 739075 w 5472608"/>
              <a:gd name="connsiteY4" fmla="*/ 279536 h 970272"/>
              <a:gd name="connsiteX5" fmla="*/ 622226 w 5472608"/>
              <a:gd name="connsiteY5" fmla="*/ 389222 h 970272"/>
              <a:gd name="connsiteX6" fmla="*/ 554900 w 5472608"/>
              <a:gd name="connsiteY6" fmla="*/ 437926 h 970272"/>
              <a:gd name="connsiteX7" fmla="*/ 514996 w 5472608"/>
              <a:gd name="connsiteY7" fmla="*/ 474352 h 970272"/>
              <a:gd name="connsiteX8" fmla="*/ 775296 w 5472608"/>
              <a:gd name="connsiteY8" fmla="*/ 474352 h 970272"/>
              <a:gd name="connsiteX9" fmla="*/ 775296 w 5472608"/>
              <a:gd name="connsiteY9" fmla="*/ 610232 h 970272"/>
              <a:gd name="connsiteX10" fmla="*/ 5472608 w 5472608"/>
              <a:gd name="connsiteY10" fmla="*/ 610232 h 970272"/>
              <a:gd name="connsiteX11" fmla="*/ 5472608 w 5472608"/>
              <a:gd name="connsiteY11" fmla="*/ 970272 h 970272"/>
              <a:gd name="connsiteX12" fmla="*/ 0 w 5472608"/>
              <a:gd name="connsiteY12" fmla="*/ 970272 h 970272"/>
              <a:gd name="connsiteX13" fmla="*/ 0 w 5472608"/>
              <a:gd name="connsiteY13" fmla="*/ 610232 h 970272"/>
              <a:gd name="connsiteX14" fmla="*/ 275159 w 5472608"/>
              <a:gd name="connsiteY14" fmla="*/ 610232 h 970272"/>
              <a:gd name="connsiteX15" fmla="*/ 327342 w 5472608"/>
              <a:gd name="connsiteY15" fmla="*/ 470873 h 970272"/>
              <a:gd name="connsiteX16" fmla="*/ 490848 w 5472608"/>
              <a:gd name="connsiteY16" fmla="*/ 316780 h 970272"/>
              <a:gd name="connsiteX17" fmla="*/ 584573 w 5472608"/>
              <a:gd name="connsiteY17" fmla="*/ 234106 h 970272"/>
              <a:gd name="connsiteX18" fmla="*/ 605037 w 5472608"/>
              <a:gd name="connsiteY18" fmla="*/ 180491 h 970272"/>
              <a:gd name="connsiteX19" fmla="*/ 584778 w 5472608"/>
              <a:gd name="connsiteY19" fmla="*/ 133629 h 970272"/>
              <a:gd name="connsiteX20" fmla="*/ 533822 w 5472608"/>
              <a:gd name="connsiteY20" fmla="*/ 114188 h 970272"/>
              <a:gd name="connsiteX21" fmla="*/ 481640 w 5472608"/>
              <a:gd name="connsiteY21" fmla="*/ 134243 h 970272"/>
              <a:gd name="connsiteX22" fmla="*/ 454423 w 5472608"/>
              <a:gd name="connsiteY22" fmla="*/ 205048 h 970272"/>
              <a:gd name="connsiteX23" fmla="*/ 287438 w 5472608"/>
              <a:gd name="connsiteY23" fmla="*/ 191541 h 970272"/>
              <a:gd name="connsiteX24" fmla="*/ 323454 w 5472608"/>
              <a:gd name="connsiteY24" fmla="*/ 81650 h 970272"/>
              <a:gd name="connsiteX25" fmla="*/ 397329 w 5472608"/>
              <a:gd name="connsiteY25" fmla="*/ 21077 h 970272"/>
              <a:gd name="connsiteX26" fmla="*/ 529320 w 5472608"/>
              <a:gd name="connsiteY26" fmla="*/ 0 h 970272"/>
              <a:gd name="connsiteX0" fmla="*/ 0 w 5472608"/>
              <a:gd name="connsiteY0" fmla="*/ 970272 h 1061712"/>
              <a:gd name="connsiteX1" fmla="*/ 0 w 5472608"/>
              <a:gd name="connsiteY1" fmla="*/ 610232 h 1061712"/>
              <a:gd name="connsiteX2" fmla="*/ 275159 w 5472608"/>
              <a:gd name="connsiteY2" fmla="*/ 610232 h 1061712"/>
              <a:gd name="connsiteX3" fmla="*/ 327342 w 5472608"/>
              <a:gd name="connsiteY3" fmla="*/ 470873 h 1061712"/>
              <a:gd name="connsiteX4" fmla="*/ 490848 w 5472608"/>
              <a:gd name="connsiteY4" fmla="*/ 316780 h 1061712"/>
              <a:gd name="connsiteX5" fmla="*/ 584573 w 5472608"/>
              <a:gd name="connsiteY5" fmla="*/ 234106 h 1061712"/>
              <a:gd name="connsiteX6" fmla="*/ 605037 w 5472608"/>
              <a:gd name="connsiteY6" fmla="*/ 180491 h 1061712"/>
              <a:gd name="connsiteX7" fmla="*/ 584778 w 5472608"/>
              <a:gd name="connsiteY7" fmla="*/ 133629 h 1061712"/>
              <a:gd name="connsiteX8" fmla="*/ 533822 w 5472608"/>
              <a:gd name="connsiteY8" fmla="*/ 114188 h 1061712"/>
              <a:gd name="connsiteX9" fmla="*/ 481640 w 5472608"/>
              <a:gd name="connsiteY9" fmla="*/ 134243 h 1061712"/>
              <a:gd name="connsiteX10" fmla="*/ 454423 w 5472608"/>
              <a:gd name="connsiteY10" fmla="*/ 205048 h 1061712"/>
              <a:gd name="connsiteX11" fmla="*/ 287438 w 5472608"/>
              <a:gd name="connsiteY11" fmla="*/ 191541 h 1061712"/>
              <a:gd name="connsiteX12" fmla="*/ 323454 w 5472608"/>
              <a:gd name="connsiteY12" fmla="*/ 81650 h 1061712"/>
              <a:gd name="connsiteX13" fmla="*/ 397329 w 5472608"/>
              <a:gd name="connsiteY13" fmla="*/ 21077 h 1061712"/>
              <a:gd name="connsiteX14" fmla="*/ 529320 w 5472608"/>
              <a:gd name="connsiteY14" fmla="*/ 0 h 1061712"/>
              <a:gd name="connsiteX15" fmla="*/ 666224 w 5472608"/>
              <a:gd name="connsiteY15" fmla="*/ 20054 h 1061712"/>
              <a:gd name="connsiteX16" fmla="*/ 743168 w 5472608"/>
              <a:gd name="connsiteY16" fmla="*/ 81650 h 1061712"/>
              <a:gd name="connsiteX17" fmla="*/ 771203 w 5472608"/>
              <a:gd name="connsiteY17" fmla="*/ 174761 h 1061712"/>
              <a:gd name="connsiteX18" fmla="*/ 739075 w 5472608"/>
              <a:gd name="connsiteY18" fmla="*/ 279536 h 1061712"/>
              <a:gd name="connsiteX19" fmla="*/ 622226 w 5472608"/>
              <a:gd name="connsiteY19" fmla="*/ 389222 h 1061712"/>
              <a:gd name="connsiteX20" fmla="*/ 554900 w 5472608"/>
              <a:gd name="connsiteY20" fmla="*/ 437926 h 1061712"/>
              <a:gd name="connsiteX21" fmla="*/ 514996 w 5472608"/>
              <a:gd name="connsiteY21" fmla="*/ 474352 h 1061712"/>
              <a:gd name="connsiteX22" fmla="*/ 775296 w 5472608"/>
              <a:gd name="connsiteY22" fmla="*/ 474352 h 1061712"/>
              <a:gd name="connsiteX23" fmla="*/ 775296 w 5472608"/>
              <a:gd name="connsiteY23" fmla="*/ 610232 h 1061712"/>
              <a:gd name="connsiteX24" fmla="*/ 5472608 w 5472608"/>
              <a:gd name="connsiteY24" fmla="*/ 610232 h 1061712"/>
              <a:gd name="connsiteX25" fmla="*/ 5472608 w 5472608"/>
              <a:gd name="connsiteY25" fmla="*/ 970272 h 1061712"/>
              <a:gd name="connsiteX26" fmla="*/ 91440 w 5472608"/>
              <a:gd name="connsiteY26" fmla="*/ 1061712 h 1061712"/>
              <a:gd name="connsiteX0" fmla="*/ 0 w 5472608"/>
              <a:gd name="connsiteY0" fmla="*/ 970272 h 970272"/>
              <a:gd name="connsiteX1" fmla="*/ 0 w 5472608"/>
              <a:gd name="connsiteY1" fmla="*/ 610232 h 970272"/>
              <a:gd name="connsiteX2" fmla="*/ 275159 w 5472608"/>
              <a:gd name="connsiteY2" fmla="*/ 610232 h 970272"/>
              <a:gd name="connsiteX3" fmla="*/ 327342 w 5472608"/>
              <a:gd name="connsiteY3" fmla="*/ 470873 h 970272"/>
              <a:gd name="connsiteX4" fmla="*/ 490848 w 5472608"/>
              <a:gd name="connsiteY4" fmla="*/ 316780 h 970272"/>
              <a:gd name="connsiteX5" fmla="*/ 584573 w 5472608"/>
              <a:gd name="connsiteY5" fmla="*/ 234106 h 970272"/>
              <a:gd name="connsiteX6" fmla="*/ 605037 w 5472608"/>
              <a:gd name="connsiteY6" fmla="*/ 180491 h 970272"/>
              <a:gd name="connsiteX7" fmla="*/ 584778 w 5472608"/>
              <a:gd name="connsiteY7" fmla="*/ 133629 h 970272"/>
              <a:gd name="connsiteX8" fmla="*/ 533822 w 5472608"/>
              <a:gd name="connsiteY8" fmla="*/ 114188 h 970272"/>
              <a:gd name="connsiteX9" fmla="*/ 481640 w 5472608"/>
              <a:gd name="connsiteY9" fmla="*/ 134243 h 970272"/>
              <a:gd name="connsiteX10" fmla="*/ 454423 w 5472608"/>
              <a:gd name="connsiteY10" fmla="*/ 205048 h 970272"/>
              <a:gd name="connsiteX11" fmla="*/ 287438 w 5472608"/>
              <a:gd name="connsiteY11" fmla="*/ 191541 h 970272"/>
              <a:gd name="connsiteX12" fmla="*/ 323454 w 5472608"/>
              <a:gd name="connsiteY12" fmla="*/ 81650 h 970272"/>
              <a:gd name="connsiteX13" fmla="*/ 397329 w 5472608"/>
              <a:gd name="connsiteY13" fmla="*/ 21077 h 970272"/>
              <a:gd name="connsiteX14" fmla="*/ 529320 w 5472608"/>
              <a:gd name="connsiteY14" fmla="*/ 0 h 970272"/>
              <a:gd name="connsiteX15" fmla="*/ 666224 w 5472608"/>
              <a:gd name="connsiteY15" fmla="*/ 20054 h 970272"/>
              <a:gd name="connsiteX16" fmla="*/ 743168 w 5472608"/>
              <a:gd name="connsiteY16" fmla="*/ 81650 h 970272"/>
              <a:gd name="connsiteX17" fmla="*/ 771203 w 5472608"/>
              <a:gd name="connsiteY17" fmla="*/ 174761 h 970272"/>
              <a:gd name="connsiteX18" fmla="*/ 739075 w 5472608"/>
              <a:gd name="connsiteY18" fmla="*/ 279536 h 970272"/>
              <a:gd name="connsiteX19" fmla="*/ 622226 w 5472608"/>
              <a:gd name="connsiteY19" fmla="*/ 389222 h 970272"/>
              <a:gd name="connsiteX20" fmla="*/ 554900 w 5472608"/>
              <a:gd name="connsiteY20" fmla="*/ 437926 h 970272"/>
              <a:gd name="connsiteX21" fmla="*/ 514996 w 5472608"/>
              <a:gd name="connsiteY21" fmla="*/ 474352 h 970272"/>
              <a:gd name="connsiteX22" fmla="*/ 775296 w 5472608"/>
              <a:gd name="connsiteY22" fmla="*/ 474352 h 970272"/>
              <a:gd name="connsiteX23" fmla="*/ 775296 w 5472608"/>
              <a:gd name="connsiteY23" fmla="*/ 610232 h 970272"/>
              <a:gd name="connsiteX24" fmla="*/ 5472608 w 5472608"/>
              <a:gd name="connsiteY24" fmla="*/ 610232 h 970272"/>
              <a:gd name="connsiteX25" fmla="*/ 5472608 w 5472608"/>
              <a:gd name="connsiteY25" fmla="*/ 970272 h 970272"/>
              <a:gd name="connsiteX0" fmla="*/ 0 w 5472608"/>
              <a:gd name="connsiteY0" fmla="*/ 610232 h 970272"/>
              <a:gd name="connsiteX1" fmla="*/ 275159 w 5472608"/>
              <a:gd name="connsiteY1" fmla="*/ 610232 h 970272"/>
              <a:gd name="connsiteX2" fmla="*/ 327342 w 5472608"/>
              <a:gd name="connsiteY2" fmla="*/ 470873 h 970272"/>
              <a:gd name="connsiteX3" fmla="*/ 490848 w 5472608"/>
              <a:gd name="connsiteY3" fmla="*/ 316780 h 970272"/>
              <a:gd name="connsiteX4" fmla="*/ 584573 w 5472608"/>
              <a:gd name="connsiteY4" fmla="*/ 234106 h 970272"/>
              <a:gd name="connsiteX5" fmla="*/ 605037 w 5472608"/>
              <a:gd name="connsiteY5" fmla="*/ 180491 h 970272"/>
              <a:gd name="connsiteX6" fmla="*/ 584778 w 5472608"/>
              <a:gd name="connsiteY6" fmla="*/ 133629 h 970272"/>
              <a:gd name="connsiteX7" fmla="*/ 533822 w 5472608"/>
              <a:gd name="connsiteY7" fmla="*/ 114188 h 970272"/>
              <a:gd name="connsiteX8" fmla="*/ 481640 w 5472608"/>
              <a:gd name="connsiteY8" fmla="*/ 134243 h 970272"/>
              <a:gd name="connsiteX9" fmla="*/ 454423 w 5472608"/>
              <a:gd name="connsiteY9" fmla="*/ 205048 h 970272"/>
              <a:gd name="connsiteX10" fmla="*/ 287438 w 5472608"/>
              <a:gd name="connsiteY10" fmla="*/ 191541 h 970272"/>
              <a:gd name="connsiteX11" fmla="*/ 323454 w 5472608"/>
              <a:gd name="connsiteY11" fmla="*/ 81650 h 970272"/>
              <a:gd name="connsiteX12" fmla="*/ 397329 w 5472608"/>
              <a:gd name="connsiteY12" fmla="*/ 21077 h 970272"/>
              <a:gd name="connsiteX13" fmla="*/ 529320 w 5472608"/>
              <a:gd name="connsiteY13" fmla="*/ 0 h 970272"/>
              <a:gd name="connsiteX14" fmla="*/ 666224 w 5472608"/>
              <a:gd name="connsiteY14" fmla="*/ 20054 h 970272"/>
              <a:gd name="connsiteX15" fmla="*/ 743168 w 5472608"/>
              <a:gd name="connsiteY15" fmla="*/ 81650 h 970272"/>
              <a:gd name="connsiteX16" fmla="*/ 771203 w 5472608"/>
              <a:gd name="connsiteY16" fmla="*/ 174761 h 970272"/>
              <a:gd name="connsiteX17" fmla="*/ 739075 w 5472608"/>
              <a:gd name="connsiteY17" fmla="*/ 279536 h 970272"/>
              <a:gd name="connsiteX18" fmla="*/ 622226 w 5472608"/>
              <a:gd name="connsiteY18" fmla="*/ 389222 h 970272"/>
              <a:gd name="connsiteX19" fmla="*/ 554900 w 5472608"/>
              <a:gd name="connsiteY19" fmla="*/ 437926 h 970272"/>
              <a:gd name="connsiteX20" fmla="*/ 514996 w 5472608"/>
              <a:gd name="connsiteY20" fmla="*/ 474352 h 970272"/>
              <a:gd name="connsiteX21" fmla="*/ 775296 w 5472608"/>
              <a:gd name="connsiteY21" fmla="*/ 474352 h 970272"/>
              <a:gd name="connsiteX22" fmla="*/ 775296 w 5472608"/>
              <a:gd name="connsiteY22" fmla="*/ 610232 h 970272"/>
              <a:gd name="connsiteX23" fmla="*/ 5472608 w 5472608"/>
              <a:gd name="connsiteY23" fmla="*/ 610232 h 970272"/>
              <a:gd name="connsiteX24" fmla="*/ 5472608 w 5472608"/>
              <a:gd name="connsiteY24" fmla="*/ 970272 h 970272"/>
              <a:gd name="connsiteX0" fmla="*/ 0 w 5472608"/>
              <a:gd name="connsiteY0" fmla="*/ 610232 h 610232"/>
              <a:gd name="connsiteX1" fmla="*/ 275159 w 5472608"/>
              <a:gd name="connsiteY1" fmla="*/ 610232 h 610232"/>
              <a:gd name="connsiteX2" fmla="*/ 327342 w 5472608"/>
              <a:gd name="connsiteY2" fmla="*/ 470873 h 610232"/>
              <a:gd name="connsiteX3" fmla="*/ 490848 w 5472608"/>
              <a:gd name="connsiteY3" fmla="*/ 316780 h 610232"/>
              <a:gd name="connsiteX4" fmla="*/ 584573 w 5472608"/>
              <a:gd name="connsiteY4" fmla="*/ 234106 h 610232"/>
              <a:gd name="connsiteX5" fmla="*/ 605037 w 5472608"/>
              <a:gd name="connsiteY5" fmla="*/ 180491 h 610232"/>
              <a:gd name="connsiteX6" fmla="*/ 584778 w 5472608"/>
              <a:gd name="connsiteY6" fmla="*/ 133629 h 610232"/>
              <a:gd name="connsiteX7" fmla="*/ 533822 w 5472608"/>
              <a:gd name="connsiteY7" fmla="*/ 114188 h 610232"/>
              <a:gd name="connsiteX8" fmla="*/ 481640 w 5472608"/>
              <a:gd name="connsiteY8" fmla="*/ 134243 h 610232"/>
              <a:gd name="connsiteX9" fmla="*/ 454423 w 5472608"/>
              <a:gd name="connsiteY9" fmla="*/ 205048 h 610232"/>
              <a:gd name="connsiteX10" fmla="*/ 287438 w 5472608"/>
              <a:gd name="connsiteY10" fmla="*/ 191541 h 610232"/>
              <a:gd name="connsiteX11" fmla="*/ 323454 w 5472608"/>
              <a:gd name="connsiteY11" fmla="*/ 81650 h 610232"/>
              <a:gd name="connsiteX12" fmla="*/ 397329 w 5472608"/>
              <a:gd name="connsiteY12" fmla="*/ 21077 h 610232"/>
              <a:gd name="connsiteX13" fmla="*/ 529320 w 5472608"/>
              <a:gd name="connsiteY13" fmla="*/ 0 h 610232"/>
              <a:gd name="connsiteX14" fmla="*/ 666224 w 5472608"/>
              <a:gd name="connsiteY14" fmla="*/ 20054 h 610232"/>
              <a:gd name="connsiteX15" fmla="*/ 743168 w 5472608"/>
              <a:gd name="connsiteY15" fmla="*/ 81650 h 610232"/>
              <a:gd name="connsiteX16" fmla="*/ 771203 w 5472608"/>
              <a:gd name="connsiteY16" fmla="*/ 174761 h 610232"/>
              <a:gd name="connsiteX17" fmla="*/ 739075 w 5472608"/>
              <a:gd name="connsiteY17" fmla="*/ 279536 h 610232"/>
              <a:gd name="connsiteX18" fmla="*/ 622226 w 5472608"/>
              <a:gd name="connsiteY18" fmla="*/ 389222 h 610232"/>
              <a:gd name="connsiteX19" fmla="*/ 554900 w 5472608"/>
              <a:gd name="connsiteY19" fmla="*/ 437926 h 610232"/>
              <a:gd name="connsiteX20" fmla="*/ 514996 w 5472608"/>
              <a:gd name="connsiteY20" fmla="*/ 474352 h 610232"/>
              <a:gd name="connsiteX21" fmla="*/ 775296 w 5472608"/>
              <a:gd name="connsiteY21" fmla="*/ 474352 h 610232"/>
              <a:gd name="connsiteX22" fmla="*/ 775296 w 5472608"/>
              <a:gd name="connsiteY22" fmla="*/ 610232 h 610232"/>
              <a:gd name="connsiteX23" fmla="*/ 5472608 w 5472608"/>
              <a:gd name="connsiteY23" fmla="*/ 610232 h 61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2608" h="610232">
                <a:moveTo>
                  <a:pt x="0" y="610232"/>
                </a:moveTo>
                <a:lnTo>
                  <a:pt x="275159" y="610232"/>
                </a:lnTo>
                <a:cubicBezTo>
                  <a:pt x="280889" y="560846"/>
                  <a:pt x="298283" y="514393"/>
                  <a:pt x="327342" y="470873"/>
                </a:cubicBezTo>
                <a:cubicBezTo>
                  <a:pt x="356401" y="427353"/>
                  <a:pt x="410903" y="375989"/>
                  <a:pt x="490848" y="316780"/>
                </a:cubicBezTo>
                <a:cubicBezTo>
                  <a:pt x="539689" y="280491"/>
                  <a:pt x="570930" y="252933"/>
                  <a:pt x="584573" y="234106"/>
                </a:cubicBezTo>
                <a:cubicBezTo>
                  <a:pt x="598215" y="215280"/>
                  <a:pt x="605037" y="197408"/>
                  <a:pt x="605037" y="180491"/>
                </a:cubicBezTo>
                <a:cubicBezTo>
                  <a:pt x="605037" y="162210"/>
                  <a:pt x="598284" y="146589"/>
                  <a:pt x="584778" y="133629"/>
                </a:cubicBezTo>
                <a:cubicBezTo>
                  <a:pt x="571271" y="120668"/>
                  <a:pt x="554286" y="114188"/>
                  <a:pt x="533822" y="114188"/>
                </a:cubicBezTo>
                <a:cubicBezTo>
                  <a:pt x="512540" y="114188"/>
                  <a:pt x="495146" y="120873"/>
                  <a:pt x="481640" y="134243"/>
                </a:cubicBezTo>
                <a:cubicBezTo>
                  <a:pt x="468133" y="147612"/>
                  <a:pt x="459061" y="171214"/>
                  <a:pt x="454423" y="205048"/>
                </a:cubicBezTo>
                <a:lnTo>
                  <a:pt x="287438" y="191541"/>
                </a:lnTo>
                <a:cubicBezTo>
                  <a:pt x="293986" y="144611"/>
                  <a:pt x="305991" y="107981"/>
                  <a:pt x="323454" y="81650"/>
                </a:cubicBezTo>
                <a:cubicBezTo>
                  <a:pt x="340916" y="55320"/>
                  <a:pt x="365541" y="35129"/>
                  <a:pt x="397329" y="21077"/>
                </a:cubicBezTo>
                <a:cubicBezTo>
                  <a:pt x="429116" y="7026"/>
                  <a:pt x="473113" y="0"/>
                  <a:pt x="529320" y="0"/>
                </a:cubicBezTo>
                <a:cubicBezTo>
                  <a:pt x="587983" y="0"/>
                  <a:pt x="633618" y="6684"/>
                  <a:pt x="666224" y="20054"/>
                </a:cubicBezTo>
                <a:cubicBezTo>
                  <a:pt x="698829" y="33424"/>
                  <a:pt x="724478" y="53956"/>
                  <a:pt x="743168" y="81650"/>
                </a:cubicBezTo>
                <a:cubicBezTo>
                  <a:pt x="761858" y="109345"/>
                  <a:pt x="771203" y="140382"/>
                  <a:pt x="771203" y="174761"/>
                </a:cubicBezTo>
                <a:cubicBezTo>
                  <a:pt x="771203" y="211323"/>
                  <a:pt x="760494" y="246248"/>
                  <a:pt x="739075" y="279536"/>
                </a:cubicBezTo>
                <a:cubicBezTo>
                  <a:pt x="717656" y="312824"/>
                  <a:pt x="678707" y="349386"/>
                  <a:pt x="622226" y="389222"/>
                </a:cubicBezTo>
                <a:cubicBezTo>
                  <a:pt x="588666" y="412415"/>
                  <a:pt x="566224" y="428649"/>
                  <a:pt x="554900" y="437926"/>
                </a:cubicBezTo>
                <a:cubicBezTo>
                  <a:pt x="543577" y="447203"/>
                  <a:pt x="530275" y="459345"/>
                  <a:pt x="514996" y="474352"/>
                </a:cubicBezTo>
                <a:lnTo>
                  <a:pt x="775296" y="474352"/>
                </a:lnTo>
                <a:lnTo>
                  <a:pt x="775296" y="610232"/>
                </a:lnTo>
                <a:lnTo>
                  <a:pt x="5472608" y="610232"/>
                </a:lnTo>
              </a:path>
            </a:pathLst>
          </a:custGeom>
          <a:noFill/>
          <a:ln w="9525" cap="rnd">
            <a:solidFill>
              <a:schemeClr val="accent6"/>
            </a:solidFill>
          </a:ln>
          <a:effectLst/>
        </p:spPr>
        <p:txBody>
          <a:bodyPr rot="0" spcFirstLastPara="0" vertOverflow="overflow" horzOverflow="overflow" vert="horz" wrap="square" lIns="1044000" tIns="45720" rIns="91440" bIns="108000" numCol="1" spcCol="0" rtlCol="0" fromWordArt="0" anchor="b" anchorCtr="0" forceAA="0" compatLnSpc="1">
            <a:prstTxWarp prst="textNoShape">
              <a:avLst/>
            </a:prstTxWarp>
            <a:noAutofit/>
          </a:bodyPr>
          <a:lstStyle/>
          <a:p>
            <a:pPr algn="l">
              <a:lnSpc>
                <a:spcPct val="130000"/>
              </a:lnSpc>
              <a:spcAft>
                <a:spcPts val="600"/>
              </a:spcAft>
            </a:pPr>
            <a:endParaRPr kumimoji="1" lang="ja-JP" altLang="en-US" sz="2800" dirty="0">
              <a:solidFill>
                <a:schemeClr val="accent1"/>
              </a:solidFill>
              <a:latin typeface="Arial Black" panose="020B0A04020102020204" pitchFamily="34" charset="0"/>
            </a:endParaRPr>
          </a:p>
        </p:txBody>
      </p:sp>
      <p:sp>
        <p:nvSpPr>
          <p:cNvPr id="6" name="テキスト ボックス 5">
            <a:extLst>
              <a:ext uri="{FF2B5EF4-FFF2-40B4-BE49-F238E27FC236}">
                <a16:creationId xmlns:a16="http://schemas.microsoft.com/office/drawing/2014/main" id="{D066D3F7-088B-25D0-7CC4-558FFE77F8D2}"/>
              </a:ext>
            </a:extLst>
          </p:cNvPr>
          <p:cNvSpPr txBox="1"/>
          <p:nvPr/>
        </p:nvSpPr>
        <p:spPr>
          <a:xfrm>
            <a:off x="8400161" y="2692"/>
            <a:ext cx="580608" cy="461665"/>
          </a:xfrm>
          <a:prstGeom prst="rect">
            <a:avLst/>
          </a:prstGeom>
          <a:noFill/>
        </p:spPr>
        <p:txBody>
          <a:bodyPr wrap="none" rtlCol="0">
            <a:spAutoFit/>
          </a:bodyPr>
          <a:lstStyle/>
          <a:p>
            <a:r>
              <a:rPr kumimoji="1" lang="en-US" altLang="ja-JP" sz="2400" dirty="0">
                <a:solidFill>
                  <a:schemeClr val="bg1">
                    <a:lumMod val="75000"/>
                  </a:schemeClr>
                </a:solidFill>
              </a:rPr>
              <a:t>2</a:t>
            </a:r>
            <a:r>
              <a:rPr kumimoji="1" lang="en-US" altLang="ja-JP" sz="1400" dirty="0">
                <a:solidFill>
                  <a:schemeClr val="bg1">
                    <a:lumMod val="75000"/>
                  </a:schemeClr>
                </a:solidFill>
              </a:rPr>
              <a:t> / 7</a:t>
            </a:r>
            <a:endParaRPr kumimoji="1" lang="ja-JP" altLang="en-US" sz="1400">
              <a:solidFill>
                <a:schemeClr val="bg1">
                  <a:lumMod val="75000"/>
                </a:schemeClr>
              </a:solidFill>
            </a:endParaRPr>
          </a:p>
        </p:txBody>
      </p:sp>
      <p:cxnSp>
        <p:nvCxnSpPr>
          <p:cNvPr id="9" name="直線コネクタ 8">
            <a:extLst>
              <a:ext uri="{FF2B5EF4-FFF2-40B4-BE49-F238E27FC236}">
                <a16:creationId xmlns:a16="http://schemas.microsoft.com/office/drawing/2014/main" id="{5BB4291F-000A-3355-565C-C99D87D0764E}"/>
              </a:ext>
            </a:extLst>
          </p:cNvPr>
          <p:cNvCxnSpPr>
            <a:cxnSpLocks/>
          </p:cNvCxnSpPr>
          <p:nvPr/>
        </p:nvCxnSpPr>
        <p:spPr>
          <a:xfrm>
            <a:off x="2733260" y="355446"/>
            <a:ext cx="6266278"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29BA4BEB-C606-5F11-F983-6A9EE626D9A1}"/>
              </a:ext>
            </a:extLst>
          </p:cNvPr>
          <p:cNvSpPr txBox="1"/>
          <p:nvPr/>
        </p:nvSpPr>
        <p:spPr>
          <a:xfrm>
            <a:off x="563617" y="82667"/>
            <a:ext cx="1620957" cy="338554"/>
          </a:xfrm>
          <a:prstGeom prst="rect">
            <a:avLst/>
          </a:prstGeom>
          <a:noFill/>
        </p:spPr>
        <p:txBody>
          <a:bodyPr wrap="none" rtlCol="0">
            <a:spAutoFit/>
          </a:bodyPr>
          <a:lstStyle/>
          <a:p>
            <a:pPr>
              <a:tabLst>
                <a:tab pos="612775" algn="l"/>
              </a:tabLst>
            </a:pPr>
            <a:r>
              <a:rPr kumimoji="1" lang="ja-JP" altLang="en-US" sz="1600">
                <a:solidFill>
                  <a:schemeClr val="accent6"/>
                </a:solidFill>
                <a:effectLst/>
                <a:latin typeface="Yu Gothic" panose="020B0400000000000000" pitchFamily="34" charset="-128"/>
                <a:ea typeface="Yu Gothic" panose="020B0400000000000000" pitchFamily="34" charset="-128"/>
              </a:rPr>
              <a:t>既存の経営資源</a:t>
            </a:r>
          </a:p>
        </p:txBody>
      </p:sp>
      <p:sp>
        <p:nvSpPr>
          <p:cNvPr id="5" name="角丸四角形 4">
            <a:extLst>
              <a:ext uri="{FF2B5EF4-FFF2-40B4-BE49-F238E27FC236}">
                <a16:creationId xmlns:a16="http://schemas.microsoft.com/office/drawing/2014/main" id="{8CA1621A-592B-F441-C03D-2A98FF0CC014}"/>
              </a:ext>
            </a:extLst>
          </p:cNvPr>
          <p:cNvSpPr/>
          <p:nvPr/>
        </p:nvSpPr>
        <p:spPr>
          <a:xfrm>
            <a:off x="295275" y="525070"/>
            <a:ext cx="8553450" cy="2247790"/>
          </a:xfrm>
          <a:prstGeom prst="roundRect">
            <a:avLst>
              <a:gd name="adj" fmla="val 6434"/>
            </a:avLst>
          </a:prstGeom>
          <a:solidFill>
            <a:schemeClr val="accent6">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a:extLst>
              <a:ext uri="{FF2B5EF4-FFF2-40B4-BE49-F238E27FC236}">
                <a16:creationId xmlns:a16="http://schemas.microsoft.com/office/drawing/2014/main" id="{D189407C-3C1C-07E2-7B54-37DAC3465927}"/>
              </a:ext>
            </a:extLst>
          </p:cNvPr>
          <p:cNvSpPr/>
          <p:nvPr/>
        </p:nvSpPr>
        <p:spPr>
          <a:xfrm>
            <a:off x="295274" y="2588413"/>
            <a:ext cx="2747799" cy="2358991"/>
          </a:xfrm>
          <a:custGeom>
            <a:avLst/>
            <a:gdLst>
              <a:gd name="connsiteX0" fmla="*/ 1373900 w 2747799"/>
              <a:gd name="connsiteY0" fmla="*/ 0 h 2440784"/>
              <a:gd name="connsiteX1" fmla="*/ 1550112 w 2747799"/>
              <a:gd name="connsiteY1" fmla="*/ 303815 h 2440784"/>
              <a:gd name="connsiteX2" fmla="*/ 2747799 w 2747799"/>
              <a:gd name="connsiteY2" fmla="*/ 303815 h 2440784"/>
              <a:gd name="connsiteX3" fmla="*/ 2747799 w 2747799"/>
              <a:gd name="connsiteY3" fmla="*/ 2440784 h 2440784"/>
              <a:gd name="connsiteX4" fmla="*/ 0 w 2747799"/>
              <a:gd name="connsiteY4" fmla="*/ 2440784 h 2440784"/>
              <a:gd name="connsiteX5" fmla="*/ 0 w 2747799"/>
              <a:gd name="connsiteY5" fmla="*/ 303815 h 2440784"/>
              <a:gd name="connsiteX6" fmla="*/ 1197687 w 2747799"/>
              <a:gd name="connsiteY6" fmla="*/ 303815 h 244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799" h="2440784">
                <a:moveTo>
                  <a:pt x="1373900" y="0"/>
                </a:moveTo>
                <a:lnTo>
                  <a:pt x="1550112" y="303815"/>
                </a:lnTo>
                <a:lnTo>
                  <a:pt x="2747799" y="303815"/>
                </a:lnTo>
                <a:lnTo>
                  <a:pt x="2747799" y="2440784"/>
                </a:lnTo>
                <a:lnTo>
                  <a:pt x="0" y="2440784"/>
                </a:lnTo>
                <a:lnTo>
                  <a:pt x="0" y="303815"/>
                </a:lnTo>
                <a:lnTo>
                  <a:pt x="1197687" y="303815"/>
                </a:lnTo>
                <a:close/>
              </a:path>
            </a:pathLst>
          </a:custGeom>
          <a:solidFill>
            <a:schemeClr val="bg1"/>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10">
            <a:extLst>
              <a:ext uri="{FF2B5EF4-FFF2-40B4-BE49-F238E27FC236}">
                <a16:creationId xmlns:a16="http://schemas.microsoft.com/office/drawing/2014/main" id="{9B65814A-C52A-C5E1-6F02-67F83F39E0FE}"/>
              </a:ext>
            </a:extLst>
          </p:cNvPr>
          <p:cNvSpPr/>
          <p:nvPr/>
        </p:nvSpPr>
        <p:spPr>
          <a:xfrm>
            <a:off x="3198099" y="2588413"/>
            <a:ext cx="2747799" cy="2358991"/>
          </a:xfrm>
          <a:custGeom>
            <a:avLst/>
            <a:gdLst>
              <a:gd name="connsiteX0" fmla="*/ 1373900 w 2747799"/>
              <a:gd name="connsiteY0" fmla="*/ 0 h 2440784"/>
              <a:gd name="connsiteX1" fmla="*/ 1550112 w 2747799"/>
              <a:gd name="connsiteY1" fmla="*/ 303815 h 2440784"/>
              <a:gd name="connsiteX2" fmla="*/ 2747799 w 2747799"/>
              <a:gd name="connsiteY2" fmla="*/ 303815 h 2440784"/>
              <a:gd name="connsiteX3" fmla="*/ 2747799 w 2747799"/>
              <a:gd name="connsiteY3" fmla="*/ 2440784 h 2440784"/>
              <a:gd name="connsiteX4" fmla="*/ 0 w 2747799"/>
              <a:gd name="connsiteY4" fmla="*/ 2440784 h 2440784"/>
              <a:gd name="connsiteX5" fmla="*/ 0 w 2747799"/>
              <a:gd name="connsiteY5" fmla="*/ 303815 h 2440784"/>
              <a:gd name="connsiteX6" fmla="*/ 1197687 w 2747799"/>
              <a:gd name="connsiteY6" fmla="*/ 303815 h 244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799" h="2440784">
                <a:moveTo>
                  <a:pt x="1373900" y="0"/>
                </a:moveTo>
                <a:lnTo>
                  <a:pt x="1550112" y="303815"/>
                </a:lnTo>
                <a:lnTo>
                  <a:pt x="2747799" y="303815"/>
                </a:lnTo>
                <a:lnTo>
                  <a:pt x="2747799" y="2440784"/>
                </a:lnTo>
                <a:lnTo>
                  <a:pt x="0" y="2440784"/>
                </a:lnTo>
                <a:lnTo>
                  <a:pt x="0" y="303815"/>
                </a:lnTo>
                <a:lnTo>
                  <a:pt x="1197687" y="303815"/>
                </a:lnTo>
                <a:close/>
              </a:path>
            </a:pathLst>
          </a:custGeom>
          <a:solidFill>
            <a:schemeClr val="bg1"/>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フリーフォーム 16">
            <a:extLst>
              <a:ext uri="{FF2B5EF4-FFF2-40B4-BE49-F238E27FC236}">
                <a16:creationId xmlns:a16="http://schemas.microsoft.com/office/drawing/2014/main" id="{3936656C-DEA9-5CAE-694B-0C0822C79B2D}"/>
              </a:ext>
            </a:extLst>
          </p:cNvPr>
          <p:cNvSpPr/>
          <p:nvPr/>
        </p:nvSpPr>
        <p:spPr>
          <a:xfrm>
            <a:off x="6104126" y="2581241"/>
            <a:ext cx="2747799" cy="2358991"/>
          </a:xfrm>
          <a:custGeom>
            <a:avLst/>
            <a:gdLst>
              <a:gd name="connsiteX0" fmla="*/ 1373900 w 2747799"/>
              <a:gd name="connsiteY0" fmla="*/ 0 h 2440784"/>
              <a:gd name="connsiteX1" fmla="*/ 1550112 w 2747799"/>
              <a:gd name="connsiteY1" fmla="*/ 303815 h 2440784"/>
              <a:gd name="connsiteX2" fmla="*/ 2747799 w 2747799"/>
              <a:gd name="connsiteY2" fmla="*/ 303815 h 2440784"/>
              <a:gd name="connsiteX3" fmla="*/ 2747799 w 2747799"/>
              <a:gd name="connsiteY3" fmla="*/ 2440784 h 2440784"/>
              <a:gd name="connsiteX4" fmla="*/ 0 w 2747799"/>
              <a:gd name="connsiteY4" fmla="*/ 2440784 h 2440784"/>
              <a:gd name="connsiteX5" fmla="*/ 0 w 2747799"/>
              <a:gd name="connsiteY5" fmla="*/ 303815 h 2440784"/>
              <a:gd name="connsiteX6" fmla="*/ 1197687 w 2747799"/>
              <a:gd name="connsiteY6" fmla="*/ 303815 h 244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799" h="2440784">
                <a:moveTo>
                  <a:pt x="1373900" y="0"/>
                </a:moveTo>
                <a:lnTo>
                  <a:pt x="1550112" y="303815"/>
                </a:lnTo>
                <a:lnTo>
                  <a:pt x="2747799" y="303815"/>
                </a:lnTo>
                <a:lnTo>
                  <a:pt x="2747799" y="2440784"/>
                </a:lnTo>
                <a:lnTo>
                  <a:pt x="0" y="2440784"/>
                </a:lnTo>
                <a:lnTo>
                  <a:pt x="0" y="303815"/>
                </a:lnTo>
                <a:lnTo>
                  <a:pt x="1197687" y="303815"/>
                </a:lnTo>
                <a:close/>
              </a:path>
            </a:pathLst>
          </a:custGeom>
          <a:solidFill>
            <a:schemeClr val="bg1"/>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2" name="テキスト ボックス 21">
            <a:extLst>
              <a:ext uri="{FF2B5EF4-FFF2-40B4-BE49-F238E27FC236}">
                <a16:creationId xmlns:a16="http://schemas.microsoft.com/office/drawing/2014/main" id="{39F44133-B3FD-DF95-3794-7F3E17DCF298}"/>
              </a:ext>
            </a:extLst>
          </p:cNvPr>
          <p:cNvSpPr txBox="1"/>
          <p:nvPr/>
        </p:nvSpPr>
        <p:spPr>
          <a:xfrm>
            <a:off x="504825" y="827241"/>
            <a:ext cx="4473019" cy="1938992"/>
          </a:xfrm>
          <a:prstGeom prst="rect">
            <a:avLst/>
          </a:prstGeom>
          <a:noFill/>
        </p:spPr>
        <p:txBody>
          <a:bodyPr wrap="none" rtlCol="0">
            <a:spAutoFit/>
          </a:bodyPr>
          <a:lstStyle/>
          <a:p>
            <a:pPr>
              <a:tabLst>
                <a:tab pos="928688" algn="l"/>
              </a:tabLst>
            </a:pP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社名：</a:t>
            </a:r>
            <a:r>
              <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rPr>
              <a:t>	</a:t>
            </a: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 □ □ □ □</a:t>
            </a:r>
            <a:endPar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endParaRPr>
          </a:p>
          <a:p>
            <a:pPr>
              <a:tabLst>
                <a:tab pos="928688" algn="l"/>
              </a:tabLst>
            </a:pP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創業：</a:t>
            </a:r>
            <a:r>
              <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rPr>
              <a:t>	XXXX</a:t>
            </a: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年</a:t>
            </a:r>
            <a:endPar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endParaRPr>
          </a:p>
          <a:p>
            <a:pPr>
              <a:tabLst>
                <a:tab pos="928688" algn="l"/>
              </a:tabLst>
            </a:pP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従業員数：</a:t>
            </a:r>
            <a:r>
              <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rPr>
              <a:t>	XX</a:t>
            </a: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名</a:t>
            </a:r>
            <a:endPar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endParaRPr>
          </a:p>
          <a:p>
            <a:pPr>
              <a:tabLst>
                <a:tab pos="928688" algn="l"/>
              </a:tabLst>
            </a:pP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年商：</a:t>
            </a:r>
            <a:r>
              <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rPr>
              <a:t>	XX</a:t>
            </a: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円</a:t>
            </a:r>
            <a:endPar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endParaRPr>
          </a:p>
          <a:p>
            <a:pPr>
              <a:tabLst>
                <a:tab pos="928688" algn="l"/>
              </a:tabLst>
            </a:pP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所在地：</a:t>
            </a:r>
            <a:r>
              <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rPr>
              <a:t>	◯◯</a:t>
            </a: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県</a:t>
            </a:r>
            <a:r>
              <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rPr>
              <a:t>◯◯◯</a:t>
            </a: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市</a:t>
            </a:r>
            <a:r>
              <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rPr>
              <a:t>◯◯◯◯</a:t>
            </a: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町</a:t>
            </a:r>
            <a:r>
              <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rPr>
              <a:t>XX-XX-XX</a:t>
            </a:r>
          </a:p>
          <a:p>
            <a:pPr>
              <a:tabLst>
                <a:tab pos="928688" algn="l"/>
              </a:tabLst>
            </a:pP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業種：</a:t>
            </a:r>
            <a:r>
              <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rPr>
              <a:t>	</a:t>
            </a: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△△△△業</a:t>
            </a:r>
            <a:endPar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endParaRPr>
          </a:p>
          <a:p>
            <a:pPr>
              <a:tabLst>
                <a:tab pos="928688" algn="l"/>
              </a:tabLst>
            </a:pP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業務内容：</a:t>
            </a:r>
            <a:r>
              <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rPr>
              <a:t>	XXXXXXXXXXXXXXXXXXXXXXXXXXXXXXX</a:t>
            </a:r>
          </a:p>
          <a:p>
            <a:pPr>
              <a:tabLst>
                <a:tab pos="928688" algn="l"/>
              </a:tabLst>
            </a:pPr>
            <a:r>
              <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rPr>
              <a:t>	XXXXXXXXXXXXXXXXXXXXXX</a:t>
            </a:r>
          </a:p>
          <a:p>
            <a:pPr>
              <a:tabLst>
                <a:tab pos="928688" algn="l"/>
              </a:tabLst>
            </a:pP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創業者の想い：</a:t>
            </a:r>
            <a:r>
              <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rPr>
              <a:t>	XXXXXXXXXXXXXXXXXXXXXXXXXXXXXXXXXXXXXX</a:t>
            </a:r>
          </a:p>
          <a:p>
            <a:pPr>
              <a:tabLst>
                <a:tab pos="928688" algn="l"/>
              </a:tabLst>
            </a:pPr>
            <a:r>
              <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rPr>
              <a:t>	XXXXXXXXXXXXXXXXXXXXXXXXXXXXXX</a:t>
            </a:r>
          </a:p>
          <a:p>
            <a:pPr>
              <a:tabLst>
                <a:tab pos="928688" algn="l"/>
              </a:tabLst>
            </a:pPr>
            <a:endPar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endParaRPr>
          </a:p>
          <a:p>
            <a:pPr>
              <a:tabLst>
                <a:tab pos="928688" algn="l"/>
              </a:tabLst>
            </a:pPr>
            <a:r>
              <a:rPr kumimoji="1" lang="ja-JP" altLang="en-US" sz="1000" b="1">
                <a:solidFill>
                  <a:schemeClr val="tx1">
                    <a:lumMod val="50000"/>
                    <a:lumOff val="50000"/>
                  </a:schemeClr>
                </a:solidFill>
                <a:latin typeface="Yu Gothic" panose="020B0400000000000000" pitchFamily="34" charset="-128"/>
                <a:ea typeface="Yu Gothic" panose="020B0400000000000000" pitchFamily="34" charset="-128"/>
              </a:rPr>
              <a:t>など、引き継ぐ予定の会社はどのような会社か</a:t>
            </a:r>
            <a:endParaRPr kumimoji="1" lang="en-US" altLang="ja-JP" sz="1000" b="1" dirty="0">
              <a:solidFill>
                <a:schemeClr val="tx1">
                  <a:lumMod val="50000"/>
                  <a:lumOff val="50000"/>
                </a:schemeClr>
              </a:solidFill>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id="{CAE09CAD-4483-F035-D042-5F06B17003C6}"/>
              </a:ext>
            </a:extLst>
          </p:cNvPr>
          <p:cNvSpPr txBox="1"/>
          <p:nvPr/>
        </p:nvSpPr>
        <p:spPr>
          <a:xfrm>
            <a:off x="313175" y="3332556"/>
            <a:ext cx="2707646" cy="1461939"/>
          </a:xfrm>
          <a:prstGeom prst="rect">
            <a:avLst/>
          </a:prstGeom>
          <a:noFill/>
        </p:spPr>
        <p:txBody>
          <a:bodyPr wrap="square" rtlCol="0">
            <a:spAutoFit/>
          </a:bodyPr>
          <a:lstStyle/>
          <a:p>
            <a:pPr>
              <a:tabLst>
                <a:tab pos="612775" algn="l"/>
              </a:tabLst>
            </a:pPr>
            <a:r>
              <a:rPr kumimoji="1" lang="en-US" altLang="ja-JP" sz="900" b="1" dirty="0">
                <a:solidFill>
                  <a:schemeClr val="accent6"/>
                </a:solidFill>
                <a:latin typeface="Yu Gothic" panose="020B0400000000000000" pitchFamily="34" charset="-128"/>
                <a:ea typeface="Yu Gothic" panose="020B0400000000000000" pitchFamily="34" charset="-128"/>
              </a:rPr>
              <a:t>●</a:t>
            </a:r>
            <a:r>
              <a:rPr kumimoji="1" lang="ja-JP" altLang="en-US" sz="900" b="1">
                <a:latin typeface="Yu Gothic" panose="020B0400000000000000" pitchFamily="34" charset="-128"/>
                <a:ea typeface="Yu Gothic" panose="020B0400000000000000" pitchFamily="34" charset="-128"/>
              </a:rPr>
              <a:t>ミッション・ビジョン・バリューは何か</a:t>
            </a:r>
            <a:endParaRPr kumimoji="1" lang="en-US" altLang="ja-JP" sz="900" b="1" dirty="0">
              <a:latin typeface="Yu Gothic" panose="020B0400000000000000" pitchFamily="34" charset="-128"/>
              <a:ea typeface="Yu Gothic" panose="020B0400000000000000" pitchFamily="34" charset="-128"/>
            </a:endParaRPr>
          </a:p>
          <a:p>
            <a:pPr>
              <a:tabLst>
                <a:tab pos="612775" algn="l"/>
              </a:tabLst>
            </a:pPr>
            <a:r>
              <a:rPr kumimoji="1" lang="ja-JP" altLang="en-US" sz="700">
                <a:latin typeface="Yu Gothic" panose="020B0400000000000000" pitchFamily="34" charset="-128"/>
                <a:ea typeface="Yu Gothic" panose="020B0400000000000000" pitchFamily="34" charset="-128"/>
              </a:rPr>
              <a:t>ミッション・ビジョン・バリューは何かミッション・ビジョン・バリューは何かミッション・ビジョン・バリューは何か</a:t>
            </a:r>
            <a:endParaRPr kumimoji="1" lang="en-US" altLang="ja-JP" sz="700" dirty="0">
              <a:latin typeface="Yu Gothic" panose="020B0400000000000000" pitchFamily="34" charset="-128"/>
              <a:ea typeface="Yu Gothic" panose="020B0400000000000000" pitchFamily="34" charset="-128"/>
            </a:endParaRPr>
          </a:p>
          <a:p>
            <a:pPr>
              <a:tabLst>
                <a:tab pos="612775" algn="l"/>
              </a:tabLst>
            </a:pPr>
            <a:endParaRPr kumimoji="1" lang="en-US" altLang="ja-JP" sz="900" dirty="0">
              <a:latin typeface="Yu Gothic" panose="020B0400000000000000" pitchFamily="34" charset="-128"/>
              <a:ea typeface="Yu Gothic" panose="020B0400000000000000" pitchFamily="34" charset="-128"/>
            </a:endParaRPr>
          </a:p>
          <a:p>
            <a:pPr>
              <a:tabLst>
                <a:tab pos="612775" algn="l"/>
              </a:tabLst>
            </a:pPr>
            <a:r>
              <a:rPr kumimoji="1" lang="en-US" altLang="ja-JP" sz="1000" b="1" dirty="0">
                <a:solidFill>
                  <a:schemeClr val="accent6"/>
                </a:solidFill>
                <a:latin typeface="Yu Gothic" panose="020B0400000000000000" pitchFamily="34" charset="-128"/>
                <a:ea typeface="Yu Gothic" panose="020B0400000000000000" pitchFamily="34" charset="-128"/>
              </a:rPr>
              <a:t>●</a:t>
            </a:r>
            <a:r>
              <a:rPr kumimoji="1" lang="ja-JP" altLang="en-US" sz="1000" b="1">
                <a:latin typeface="Yu Gothic" panose="020B0400000000000000" pitchFamily="34" charset="-128"/>
                <a:ea typeface="Yu Gothic" panose="020B0400000000000000" pitchFamily="34" charset="-128"/>
              </a:rPr>
              <a:t>ミッション・ビジョン・バリューは何か</a:t>
            </a:r>
            <a:endParaRPr kumimoji="1" lang="en-US" altLang="ja-JP" sz="1000" b="1" dirty="0">
              <a:latin typeface="Yu Gothic" panose="020B0400000000000000" pitchFamily="34" charset="-128"/>
              <a:ea typeface="Yu Gothic" panose="020B0400000000000000" pitchFamily="34" charset="-128"/>
            </a:endParaRPr>
          </a:p>
          <a:p>
            <a:pPr>
              <a:tabLst>
                <a:tab pos="612775" algn="l"/>
              </a:tabLst>
            </a:pPr>
            <a:r>
              <a:rPr kumimoji="1" lang="ja-JP" altLang="en-US" sz="700">
                <a:latin typeface="Yu Gothic" panose="020B0400000000000000" pitchFamily="34" charset="-128"/>
                <a:ea typeface="Yu Gothic" panose="020B0400000000000000" pitchFamily="34" charset="-128"/>
              </a:rPr>
              <a:t>ミッション・ビジョン・バリューは何かミッション・ビジョン・バリューは何かミッション・ビジョン・バリューは何か</a:t>
            </a:r>
            <a:endParaRPr kumimoji="1" lang="en-US" altLang="ja-JP" sz="700" dirty="0">
              <a:latin typeface="Yu Gothic" panose="020B0400000000000000" pitchFamily="34" charset="-128"/>
              <a:ea typeface="Yu Gothic" panose="020B0400000000000000" pitchFamily="34" charset="-128"/>
            </a:endParaRPr>
          </a:p>
          <a:p>
            <a:pPr>
              <a:tabLst>
                <a:tab pos="612775" algn="l"/>
              </a:tabLst>
            </a:pPr>
            <a:endParaRPr kumimoji="1" lang="en-US" altLang="ja-JP" sz="900" dirty="0">
              <a:latin typeface="Yu Gothic" panose="020B0400000000000000" pitchFamily="34" charset="-128"/>
              <a:ea typeface="Yu Gothic" panose="020B0400000000000000" pitchFamily="34" charset="-128"/>
            </a:endParaRPr>
          </a:p>
          <a:p>
            <a:pPr>
              <a:tabLst>
                <a:tab pos="612775" algn="l"/>
              </a:tabLst>
            </a:pPr>
            <a:r>
              <a:rPr kumimoji="1" lang="en-US" altLang="ja-JP" sz="1000" b="1" dirty="0">
                <a:solidFill>
                  <a:schemeClr val="accent6"/>
                </a:solidFill>
                <a:latin typeface="Yu Gothic" panose="020B0400000000000000" pitchFamily="34" charset="-128"/>
                <a:ea typeface="Yu Gothic" panose="020B0400000000000000" pitchFamily="34" charset="-128"/>
              </a:rPr>
              <a:t>●</a:t>
            </a:r>
            <a:r>
              <a:rPr kumimoji="1" lang="ja-JP" altLang="en-US" sz="1000" b="1">
                <a:latin typeface="Yu Gothic" panose="020B0400000000000000" pitchFamily="34" charset="-128"/>
                <a:ea typeface="Yu Gothic" panose="020B0400000000000000" pitchFamily="34" charset="-128"/>
              </a:rPr>
              <a:t>ミッション・ビジョン・バリューは何か</a:t>
            </a:r>
            <a:endParaRPr kumimoji="1" lang="en-US" altLang="ja-JP" sz="1000" b="1" dirty="0">
              <a:latin typeface="Yu Gothic" panose="020B0400000000000000" pitchFamily="34" charset="-128"/>
              <a:ea typeface="Yu Gothic" panose="020B0400000000000000" pitchFamily="34" charset="-128"/>
            </a:endParaRPr>
          </a:p>
          <a:p>
            <a:pPr>
              <a:tabLst>
                <a:tab pos="612775" algn="l"/>
              </a:tabLst>
            </a:pPr>
            <a:r>
              <a:rPr kumimoji="1" lang="ja-JP" altLang="en-US" sz="700">
                <a:latin typeface="Yu Gothic" panose="020B0400000000000000" pitchFamily="34" charset="-128"/>
                <a:ea typeface="Yu Gothic" panose="020B0400000000000000" pitchFamily="34" charset="-128"/>
              </a:rPr>
              <a:t>ミッション・ビジョン・バリューは何かミッション・ビジョン・バリューは何かミッション・ビジョン・バリューは何か</a:t>
            </a:r>
            <a:endParaRPr kumimoji="1" lang="en-US" altLang="ja-JP" sz="700" dirty="0">
              <a:latin typeface="Yu Gothic" panose="020B0400000000000000" pitchFamily="34" charset="-128"/>
              <a:ea typeface="Yu Gothic" panose="020B0400000000000000" pitchFamily="34" charset="-128"/>
            </a:endParaRPr>
          </a:p>
        </p:txBody>
      </p:sp>
      <p:sp>
        <p:nvSpPr>
          <p:cNvPr id="46" name="テキスト ボックス 45">
            <a:extLst>
              <a:ext uri="{FF2B5EF4-FFF2-40B4-BE49-F238E27FC236}">
                <a16:creationId xmlns:a16="http://schemas.microsoft.com/office/drawing/2014/main" id="{4FEBD284-387B-F1E9-10FD-7A454234467C}"/>
              </a:ext>
            </a:extLst>
          </p:cNvPr>
          <p:cNvSpPr txBox="1"/>
          <p:nvPr/>
        </p:nvSpPr>
        <p:spPr>
          <a:xfrm>
            <a:off x="562442" y="604869"/>
            <a:ext cx="800219" cy="276999"/>
          </a:xfrm>
          <a:prstGeom prst="rect">
            <a:avLst/>
          </a:prstGeom>
          <a:noFill/>
        </p:spPr>
        <p:txBody>
          <a:bodyPr wrap="none" rtlCol="0">
            <a:spAutoFit/>
          </a:bodyPr>
          <a:lstStyle/>
          <a:p>
            <a:pPr>
              <a:tabLst>
                <a:tab pos="612775" algn="l"/>
              </a:tabLst>
            </a:pPr>
            <a:r>
              <a:rPr kumimoji="1" lang="ja-JP" altLang="en-US" sz="1200" b="1">
                <a:solidFill>
                  <a:schemeClr val="accent6"/>
                </a:solidFill>
                <a:latin typeface="Yu Gothic" panose="020B0400000000000000" pitchFamily="34" charset="-128"/>
                <a:ea typeface="Yu Gothic" panose="020B0400000000000000" pitchFamily="34" charset="-128"/>
              </a:rPr>
              <a:t>会社概要</a:t>
            </a:r>
          </a:p>
        </p:txBody>
      </p:sp>
      <p:sp>
        <p:nvSpPr>
          <p:cNvPr id="49" name="テキスト ボックス 48">
            <a:extLst>
              <a:ext uri="{FF2B5EF4-FFF2-40B4-BE49-F238E27FC236}">
                <a16:creationId xmlns:a16="http://schemas.microsoft.com/office/drawing/2014/main" id="{4715162B-58E9-E39E-D9D1-9585A7F766B0}"/>
              </a:ext>
            </a:extLst>
          </p:cNvPr>
          <p:cNvSpPr txBox="1"/>
          <p:nvPr/>
        </p:nvSpPr>
        <p:spPr>
          <a:xfrm>
            <a:off x="3228648" y="3324406"/>
            <a:ext cx="2707646" cy="1461939"/>
          </a:xfrm>
          <a:prstGeom prst="rect">
            <a:avLst/>
          </a:prstGeom>
          <a:noFill/>
        </p:spPr>
        <p:txBody>
          <a:bodyPr wrap="square" rtlCol="0">
            <a:spAutoFit/>
          </a:bodyPr>
          <a:lstStyle/>
          <a:p>
            <a:pPr>
              <a:tabLst>
                <a:tab pos="612775" algn="l"/>
              </a:tabLst>
            </a:pPr>
            <a:r>
              <a:rPr kumimoji="1" lang="en-US" altLang="ja-JP" sz="900" b="1" dirty="0">
                <a:solidFill>
                  <a:schemeClr val="accent6"/>
                </a:solidFill>
                <a:latin typeface="Yu Gothic" panose="020B0400000000000000" pitchFamily="34" charset="-128"/>
                <a:ea typeface="Yu Gothic" panose="020B0400000000000000" pitchFamily="34" charset="-128"/>
              </a:rPr>
              <a:t>●</a:t>
            </a:r>
            <a:r>
              <a:rPr kumimoji="1" lang="ja-JP" altLang="en-US" sz="900" b="1">
                <a:latin typeface="Yu Gothic" panose="020B0400000000000000" pitchFamily="34" charset="-128"/>
                <a:ea typeface="Yu Gothic" panose="020B0400000000000000" pitchFamily="34" charset="-128"/>
              </a:rPr>
              <a:t>強みとなる有形・無形の経営資源は何か</a:t>
            </a:r>
            <a:endParaRPr kumimoji="1" lang="en-US" altLang="ja-JP" sz="900" b="1" dirty="0">
              <a:latin typeface="Yu Gothic" panose="020B0400000000000000" pitchFamily="34" charset="-128"/>
              <a:ea typeface="Yu Gothic" panose="020B0400000000000000" pitchFamily="34" charset="-128"/>
            </a:endParaRPr>
          </a:p>
          <a:p>
            <a:pPr>
              <a:tabLst>
                <a:tab pos="612775" algn="l"/>
              </a:tabLst>
            </a:pPr>
            <a:r>
              <a:rPr kumimoji="1" lang="ja-JP" altLang="en-US" sz="700">
                <a:latin typeface="Yu Gothic" panose="020B0400000000000000" pitchFamily="34" charset="-128"/>
                <a:ea typeface="Yu Gothic" panose="020B0400000000000000" pitchFamily="34" charset="-128"/>
              </a:rPr>
              <a:t>強みとなる有形・無形の経営資源は何か強みとなる有形・無形の経営資源は何か</a:t>
            </a:r>
            <a:endParaRPr kumimoji="1" lang="en-US" altLang="ja-JP" sz="700" dirty="0">
              <a:latin typeface="Yu Gothic" panose="020B0400000000000000" pitchFamily="34" charset="-128"/>
              <a:ea typeface="Yu Gothic" panose="020B0400000000000000" pitchFamily="34" charset="-128"/>
            </a:endParaRPr>
          </a:p>
          <a:p>
            <a:pPr>
              <a:tabLst>
                <a:tab pos="612775" algn="l"/>
              </a:tabLst>
            </a:pPr>
            <a:endParaRPr kumimoji="1" lang="en-US" altLang="ja-JP" sz="900" dirty="0">
              <a:latin typeface="Yu Gothic" panose="020B0400000000000000" pitchFamily="34" charset="-128"/>
              <a:ea typeface="Yu Gothic" panose="020B0400000000000000" pitchFamily="34" charset="-128"/>
            </a:endParaRPr>
          </a:p>
          <a:p>
            <a:pPr>
              <a:tabLst>
                <a:tab pos="612775" algn="l"/>
              </a:tabLst>
            </a:pPr>
            <a:r>
              <a:rPr kumimoji="1" lang="en-US" altLang="ja-JP" sz="900" b="1" dirty="0">
                <a:solidFill>
                  <a:schemeClr val="accent6"/>
                </a:solidFill>
                <a:latin typeface="Yu Gothic" panose="020B0400000000000000" pitchFamily="34" charset="-128"/>
                <a:ea typeface="Yu Gothic" panose="020B0400000000000000" pitchFamily="34" charset="-128"/>
              </a:rPr>
              <a:t>●</a:t>
            </a:r>
            <a:r>
              <a:rPr kumimoji="1" lang="ja-JP" altLang="en-US" sz="900" b="1">
                <a:latin typeface="Yu Gothic" panose="020B0400000000000000" pitchFamily="34" charset="-128"/>
                <a:ea typeface="Yu Gothic" panose="020B0400000000000000" pitchFamily="34" charset="-128"/>
              </a:rPr>
              <a:t>強みとなる有形・無形の経営資源は何か</a:t>
            </a:r>
            <a:endParaRPr kumimoji="1" lang="en-US" altLang="ja-JP" sz="900" b="1" dirty="0">
              <a:latin typeface="Yu Gothic" panose="020B0400000000000000" pitchFamily="34" charset="-128"/>
              <a:ea typeface="Yu Gothic" panose="020B0400000000000000" pitchFamily="34" charset="-128"/>
            </a:endParaRPr>
          </a:p>
          <a:p>
            <a:pPr>
              <a:tabLst>
                <a:tab pos="612775" algn="l"/>
              </a:tabLst>
            </a:pPr>
            <a:r>
              <a:rPr kumimoji="1" lang="ja-JP" altLang="en-US" sz="700">
                <a:latin typeface="Yu Gothic" panose="020B0400000000000000" pitchFamily="34" charset="-128"/>
                <a:ea typeface="Yu Gothic" panose="020B0400000000000000" pitchFamily="34" charset="-128"/>
              </a:rPr>
              <a:t>強みとなる有形・無形の経営資源は何か強みとなる有形・無形の経営資源は何か</a:t>
            </a:r>
            <a:endParaRPr kumimoji="1" lang="en-US" altLang="ja-JP" sz="700" dirty="0">
              <a:latin typeface="Yu Gothic" panose="020B0400000000000000" pitchFamily="34" charset="-128"/>
              <a:ea typeface="Yu Gothic" panose="020B0400000000000000" pitchFamily="34" charset="-128"/>
            </a:endParaRPr>
          </a:p>
          <a:p>
            <a:pPr>
              <a:tabLst>
                <a:tab pos="612775" algn="l"/>
              </a:tabLst>
            </a:pPr>
            <a:endParaRPr kumimoji="1" lang="en-US" altLang="ja-JP" sz="900" dirty="0">
              <a:latin typeface="Yu Gothic" panose="020B0400000000000000" pitchFamily="34" charset="-128"/>
              <a:ea typeface="Yu Gothic" panose="020B0400000000000000" pitchFamily="34" charset="-128"/>
            </a:endParaRPr>
          </a:p>
          <a:p>
            <a:pPr>
              <a:tabLst>
                <a:tab pos="612775" algn="l"/>
              </a:tabLst>
            </a:pPr>
            <a:r>
              <a:rPr kumimoji="1" lang="en-US" altLang="ja-JP" sz="900" b="1" dirty="0">
                <a:solidFill>
                  <a:schemeClr val="accent6"/>
                </a:solidFill>
                <a:latin typeface="Yu Gothic" panose="020B0400000000000000" pitchFamily="34" charset="-128"/>
                <a:ea typeface="Yu Gothic" panose="020B0400000000000000" pitchFamily="34" charset="-128"/>
              </a:rPr>
              <a:t>●</a:t>
            </a:r>
            <a:r>
              <a:rPr kumimoji="1" lang="ja-JP" altLang="en-US" sz="900" b="1">
                <a:latin typeface="Yu Gothic" panose="020B0400000000000000" pitchFamily="34" charset="-128"/>
                <a:ea typeface="Yu Gothic" panose="020B0400000000000000" pitchFamily="34" charset="-128"/>
              </a:rPr>
              <a:t>強みとなる有形・無形の経営資源は何か</a:t>
            </a:r>
            <a:endParaRPr kumimoji="1" lang="en-US" altLang="ja-JP" sz="900" b="1" dirty="0">
              <a:latin typeface="Yu Gothic" panose="020B0400000000000000" pitchFamily="34" charset="-128"/>
              <a:ea typeface="Yu Gothic" panose="020B0400000000000000" pitchFamily="34" charset="-128"/>
            </a:endParaRPr>
          </a:p>
          <a:p>
            <a:pPr>
              <a:tabLst>
                <a:tab pos="612775" algn="l"/>
              </a:tabLst>
            </a:pPr>
            <a:r>
              <a:rPr kumimoji="1" lang="ja-JP" altLang="en-US" sz="700">
                <a:latin typeface="Yu Gothic" panose="020B0400000000000000" pitchFamily="34" charset="-128"/>
                <a:ea typeface="Yu Gothic" panose="020B0400000000000000" pitchFamily="34" charset="-128"/>
              </a:rPr>
              <a:t>強みとなる有形・無形の経営資源は何か強みとなる有形・無形の経営資源は何か</a:t>
            </a:r>
          </a:p>
        </p:txBody>
      </p:sp>
      <p:sp>
        <p:nvSpPr>
          <p:cNvPr id="54" name="テキスト ボックス 53">
            <a:extLst>
              <a:ext uri="{FF2B5EF4-FFF2-40B4-BE49-F238E27FC236}">
                <a16:creationId xmlns:a16="http://schemas.microsoft.com/office/drawing/2014/main" id="{F5EDD4E9-DD1F-A11F-582C-51460388A227}"/>
              </a:ext>
            </a:extLst>
          </p:cNvPr>
          <p:cNvSpPr txBox="1"/>
          <p:nvPr/>
        </p:nvSpPr>
        <p:spPr>
          <a:xfrm>
            <a:off x="6119974" y="3324406"/>
            <a:ext cx="2707646" cy="1046440"/>
          </a:xfrm>
          <a:prstGeom prst="rect">
            <a:avLst/>
          </a:prstGeom>
          <a:noFill/>
        </p:spPr>
        <p:txBody>
          <a:bodyPr wrap="square" rtlCol="0">
            <a:spAutoFit/>
          </a:bodyPr>
          <a:lstStyle/>
          <a:p>
            <a:pPr>
              <a:tabLst>
                <a:tab pos="612775" algn="l"/>
              </a:tabLst>
            </a:pPr>
            <a:r>
              <a:rPr kumimoji="1" lang="en-US" altLang="ja-JP" sz="900" b="1" dirty="0">
                <a:solidFill>
                  <a:schemeClr val="accent6"/>
                </a:solidFill>
                <a:latin typeface="Yu Gothic" panose="020B0400000000000000" pitchFamily="34" charset="-128"/>
                <a:ea typeface="Yu Gothic" panose="020B0400000000000000" pitchFamily="34" charset="-128"/>
              </a:rPr>
              <a:t>●</a:t>
            </a:r>
            <a:r>
              <a:rPr kumimoji="1" lang="ja-JP" altLang="en-US" sz="900" b="1">
                <a:latin typeface="Yu Gothic" panose="020B0400000000000000" pitchFamily="34" charset="-128"/>
                <a:ea typeface="Yu Gothic" panose="020B0400000000000000" pitchFamily="34" charset="-128"/>
              </a:rPr>
              <a:t>家業で抱えている課題は何か</a:t>
            </a:r>
            <a:endParaRPr kumimoji="1" lang="en-US" altLang="ja-JP" sz="900" b="1" dirty="0">
              <a:latin typeface="Yu Gothic" panose="020B0400000000000000" pitchFamily="34" charset="-128"/>
              <a:ea typeface="Yu Gothic" panose="020B0400000000000000" pitchFamily="34" charset="-128"/>
            </a:endParaRPr>
          </a:p>
          <a:p>
            <a:pPr>
              <a:tabLst>
                <a:tab pos="612775" algn="l"/>
              </a:tabLst>
            </a:pPr>
            <a:r>
              <a:rPr kumimoji="1" lang="ja-JP" altLang="en-US" sz="700">
                <a:latin typeface="Yu Gothic" panose="020B0400000000000000" pitchFamily="34" charset="-128"/>
                <a:ea typeface="Yu Gothic" panose="020B0400000000000000" pitchFamily="34" charset="-128"/>
              </a:rPr>
              <a:t>家業で抱えている課題は何か家業で抱えている課題は何か家業で抱えている課題は何か家業で抱えている課題は何か</a:t>
            </a:r>
            <a:endParaRPr kumimoji="1" lang="en-US" altLang="ja-JP" sz="700" dirty="0">
              <a:latin typeface="Yu Gothic" panose="020B0400000000000000" pitchFamily="34" charset="-128"/>
              <a:ea typeface="Yu Gothic" panose="020B0400000000000000" pitchFamily="34" charset="-128"/>
            </a:endParaRPr>
          </a:p>
          <a:p>
            <a:pPr>
              <a:tabLst>
                <a:tab pos="612775" algn="l"/>
              </a:tabLst>
            </a:pPr>
            <a:endParaRPr kumimoji="1" lang="en-US" altLang="ja-JP" sz="900" dirty="0">
              <a:latin typeface="Yu Gothic" panose="020B0400000000000000" pitchFamily="34" charset="-128"/>
              <a:ea typeface="Yu Gothic" panose="020B0400000000000000" pitchFamily="34" charset="-128"/>
            </a:endParaRPr>
          </a:p>
          <a:p>
            <a:pPr>
              <a:tabLst>
                <a:tab pos="612775" algn="l"/>
              </a:tabLst>
            </a:pPr>
            <a:r>
              <a:rPr kumimoji="1" lang="en-US" altLang="ja-JP" sz="900" b="1" dirty="0">
                <a:solidFill>
                  <a:schemeClr val="accent6"/>
                </a:solidFill>
                <a:latin typeface="Yu Gothic" panose="020B0400000000000000" pitchFamily="34" charset="-128"/>
                <a:ea typeface="Yu Gothic" panose="020B0400000000000000" pitchFamily="34" charset="-128"/>
              </a:rPr>
              <a:t>●</a:t>
            </a:r>
            <a:r>
              <a:rPr kumimoji="1" lang="ja-JP" altLang="en-US" sz="900" b="1">
                <a:latin typeface="Yu Gothic" panose="020B0400000000000000" pitchFamily="34" charset="-128"/>
                <a:ea typeface="Yu Gothic" panose="020B0400000000000000" pitchFamily="34" charset="-128"/>
              </a:rPr>
              <a:t>家業で抱えている課題は何か</a:t>
            </a:r>
            <a:endParaRPr kumimoji="1" lang="en-US" altLang="ja-JP" sz="900" b="1" dirty="0">
              <a:latin typeface="Yu Gothic" panose="020B0400000000000000" pitchFamily="34" charset="-128"/>
              <a:ea typeface="Yu Gothic" panose="020B0400000000000000" pitchFamily="34" charset="-128"/>
            </a:endParaRPr>
          </a:p>
          <a:p>
            <a:pPr>
              <a:tabLst>
                <a:tab pos="612775" algn="l"/>
              </a:tabLst>
            </a:pPr>
            <a:r>
              <a:rPr kumimoji="1" lang="ja-JP" altLang="en-US" sz="700">
                <a:latin typeface="Yu Gothic" panose="020B0400000000000000" pitchFamily="34" charset="-128"/>
                <a:ea typeface="Yu Gothic" panose="020B0400000000000000" pitchFamily="34" charset="-128"/>
              </a:rPr>
              <a:t>家業で抱えている課題は何か家業で抱えている課題は何か家業で抱えている課題は何か家業で抱えている課題は何か家業で抱えている課題は何か</a:t>
            </a:r>
          </a:p>
        </p:txBody>
      </p:sp>
      <p:grpSp>
        <p:nvGrpSpPr>
          <p:cNvPr id="2" name="グループ化 1">
            <a:extLst>
              <a:ext uri="{FF2B5EF4-FFF2-40B4-BE49-F238E27FC236}">
                <a16:creationId xmlns:a16="http://schemas.microsoft.com/office/drawing/2014/main" id="{ED0D35A9-B75C-1656-E125-1E03262A7F7B}"/>
              </a:ext>
            </a:extLst>
          </p:cNvPr>
          <p:cNvGrpSpPr/>
          <p:nvPr/>
        </p:nvGrpSpPr>
        <p:grpSpPr>
          <a:xfrm>
            <a:off x="5772150" y="654626"/>
            <a:ext cx="2867025" cy="1769128"/>
            <a:chOff x="5772150" y="654626"/>
            <a:chExt cx="2867025" cy="1769128"/>
          </a:xfrm>
        </p:grpSpPr>
        <p:grpSp>
          <p:nvGrpSpPr>
            <p:cNvPr id="24" name="グループ化 23">
              <a:extLst>
                <a:ext uri="{FF2B5EF4-FFF2-40B4-BE49-F238E27FC236}">
                  <a16:creationId xmlns:a16="http://schemas.microsoft.com/office/drawing/2014/main" id="{E62F7AC5-2CF3-BDA0-A7C6-24CC2C3BFB0B}"/>
                </a:ext>
              </a:extLst>
            </p:cNvPr>
            <p:cNvGrpSpPr/>
            <p:nvPr/>
          </p:nvGrpSpPr>
          <p:grpSpPr>
            <a:xfrm>
              <a:off x="5772150" y="654626"/>
              <a:ext cx="2867025" cy="1769128"/>
              <a:chOff x="5772150" y="654626"/>
              <a:chExt cx="2867025" cy="1769128"/>
            </a:xfrm>
          </p:grpSpPr>
          <p:sp>
            <p:nvSpPr>
              <p:cNvPr id="25" name="正方形/長方形 24">
                <a:extLst>
                  <a:ext uri="{FF2B5EF4-FFF2-40B4-BE49-F238E27FC236}">
                    <a16:creationId xmlns:a16="http://schemas.microsoft.com/office/drawing/2014/main" id="{A06D0810-4DDF-CECA-A3C2-AFCA3E3ECDB3}"/>
                  </a:ext>
                </a:extLst>
              </p:cNvPr>
              <p:cNvSpPr/>
              <p:nvPr/>
            </p:nvSpPr>
            <p:spPr>
              <a:xfrm>
                <a:off x="5776912" y="654626"/>
                <a:ext cx="2857500" cy="1769128"/>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descr="ロゴ&#10;&#10;中程度の精度で自動的に生成された説明">
                <a:extLst>
                  <a:ext uri="{FF2B5EF4-FFF2-40B4-BE49-F238E27FC236}">
                    <a16:creationId xmlns:a16="http://schemas.microsoft.com/office/drawing/2014/main" id="{9154E825-2576-23B2-1254-AE1123449AB8}"/>
                  </a:ext>
                </a:extLst>
              </p:cNvPr>
              <p:cNvPicPr>
                <a:picLocks noChangeAspect="1"/>
              </p:cNvPicPr>
              <p:nvPr/>
            </p:nvPicPr>
            <p:blipFill>
              <a:blip r:embed="rId2"/>
              <a:stretch>
                <a:fillRect/>
              </a:stretch>
            </p:blipFill>
            <p:spPr>
              <a:xfrm flipH="1">
                <a:off x="6409150" y="719463"/>
                <a:ext cx="1593025" cy="1615383"/>
              </a:xfrm>
              <a:prstGeom prst="rect">
                <a:avLst/>
              </a:prstGeom>
            </p:spPr>
          </p:pic>
          <p:cxnSp>
            <p:nvCxnSpPr>
              <p:cNvPr id="28" name="直線コネクタ 27">
                <a:extLst>
                  <a:ext uri="{FF2B5EF4-FFF2-40B4-BE49-F238E27FC236}">
                    <a16:creationId xmlns:a16="http://schemas.microsoft.com/office/drawing/2014/main" id="{5F35027B-141C-1B87-20E6-0907E0142900}"/>
                  </a:ext>
                </a:extLst>
              </p:cNvPr>
              <p:cNvCxnSpPr>
                <a:cxnSpLocks/>
              </p:cNvCxnSpPr>
              <p:nvPr/>
            </p:nvCxnSpPr>
            <p:spPr>
              <a:xfrm flipH="1">
                <a:off x="5772150" y="657225"/>
                <a:ext cx="2867025" cy="176652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55" name="テキスト ボックス 54">
              <a:extLst>
                <a:ext uri="{FF2B5EF4-FFF2-40B4-BE49-F238E27FC236}">
                  <a16:creationId xmlns:a16="http://schemas.microsoft.com/office/drawing/2014/main" id="{6CD5D40D-30EA-DAF9-7B86-3A1F5B792895}"/>
                </a:ext>
              </a:extLst>
            </p:cNvPr>
            <p:cNvSpPr txBox="1"/>
            <p:nvPr/>
          </p:nvSpPr>
          <p:spPr>
            <a:xfrm>
              <a:off x="6308309" y="1291546"/>
              <a:ext cx="1980029" cy="523220"/>
            </a:xfrm>
            <a:prstGeom prst="rect">
              <a:avLst/>
            </a:prstGeom>
            <a:solidFill>
              <a:schemeClr val="bg1">
                <a:alpha val="90000"/>
              </a:schemeClr>
            </a:solidFill>
          </p:spPr>
          <p:txBody>
            <a:bodyPr wrap="none" rtlCol="0">
              <a:spAutoFit/>
            </a:bodyPr>
            <a:lstStyle/>
            <a:p>
              <a:pPr algn="ctr">
                <a:tabLst>
                  <a:tab pos="612775" algn="l"/>
                </a:tabLst>
              </a:pP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会社や商材イメージの</a:t>
              </a: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lgn="ctr">
                <a:tabLst>
                  <a:tab pos="612775" algn="l"/>
                </a:tabLst>
              </a:pP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写真など</a:t>
              </a:r>
            </a:p>
          </p:txBody>
        </p:sp>
      </p:grpSp>
      <p:grpSp>
        <p:nvGrpSpPr>
          <p:cNvPr id="56" name="グループ化 55">
            <a:extLst>
              <a:ext uri="{FF2B5EF4-FFF2-40B4-BE49-F238E27FC236}">
                <a16:creationId xmlns:a16="http://schemas.microsoft.com/office/drawing/2014/main" id="{333481A0-DDCC-F714-B956-C2C9504BB9D5}"/>
              </a:ext>
            </a:extLst>
          </p:cNvPr>
          <p:cNvGrpSpPr/>
          <p:nvPr/>
        </p:nvGrpSpPr>
        <p:grpSpPr>
          <a:xfrm>
            <a:off x="380539" y="622975"/>
            <a:ext cx="239046" cy="236098"/>
            <a:chOff x="333502" y="3845482"/>
            <a:chExt cx="464885" cy="459151"/>
          </a:xfrm>
        </p:grpSpPr>
        <p:sp>
          <p:nvSpPr>
            <p:cNvPr id="57" name="円/楕円 56">
              <a:extLst>
                <a:ext uri="{FF2B5EF4-FFF2-40B4-BE49-F238E27FC236}">
                  <a16:creationId xmlns:a16="http://schemas.microsoft.com/office/drawing/2014/main" id="{D26F272C-6337-B95C-FC94-F308405D5541}"/>
                </a:ext>
              </a:extLst>
            </p:cNvPr>
            <p:cNvSpPr/>
            <p:nvPr/>
          </p:nvSpPr>
          <p:spPr>
            <a:xfrm>
              <a:off x="402834" y="3909081"/>
              <a:ext cx="395553" cy="395552"/>
            </a:xfrm>
            <a:prstGeom prst="ellipse">
              <a:avLst/>
            </a:prstGeom>
            <a:solidFill>
              <a:schemeClr val="accent6">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58" name="円/楕円 57">
              <a:extLst>
                <a:ext uri="{FF2B5EF4-FFF2-40B4-BE49-F238E27FC236}">
                  <a16:creationId xmlns:a16="http://schemas.microsoft.com/office/drawing/2014/main" id="{2DD7D57B-DD86-4779-5280-8EF576A4F7E9}"/>
                </a:ext>
              </a:extLst>
            </p:cNvPr>
            <p:cNvSpPr/>
            <p:nvPr/>
          </p:nvSpPr>
          <p:spPr>
            <a:xfrm>
              <a:off x="333502" y="3845482"/>
              <a:ext cx="395552" cy="395552"/>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
        <p:nvSpPr>
          <p:cNvPr id="59" name="テキスト ボックス 58">
            <a:extLst>
              <a:ext uri="{FF2B5EF4-FFF2-40B4-BE49-F238E27FC236}">
                <a16:creationId xmlns:a16="http://schemas.microsoft.com/office/drawing/2014/main" id="{9E78B5EA-518D-0E29-C72A-190E6D04FF5C}"/>
              </a:ext>
            </a:extLst>
          </p:cNvPr>
          <p:cNvSpPr txBox="1"/>
          <p:nvPr/>
        </p:nvSpPr>
        <p:spPr>
          <a:xfrm>
            <a:off x="562442" y="2942483"/>
            <a:ext cx="2492990" cy="276999"/>
          </a:xfrm>
          <a:prstGeom prst="rect">
            <a:avLst/>
          </a:prstGeom>
          <a:noFill/>
        </p:spPr>
        <p:txBody>
          <a:bodyPr wrap="none" rtlCol="0">
            <a:spAutoFit/>
          </a:bodyPr>
          <a:lstStyle/>
          <a:p>
            <a:pPr>
              <a:tabLst>
                <a:tab pos="612775" algn="l"/>
              </a:tabLst>
            </a:pPr>
            <a:r>
              <a:rPr kumimoji="1" lang="ja-JP" altLang="en-US" sz="1200" b="1">
                <a:solidFill>
                  <a:schemeClr val="accent6"/>
                </a:solidFill>
                <a:latin typeface="Yu Gothic" panose="020B0400000000000000" pitchFamily="34" charset="-128"/>
                <a:ea typeface="Yu Gothic" panose="020B0400000000000000" pitchFamily="34" charset="-128"/>
              </a:rPr>
              <a:t>ミッション・ビジョン・バリュー</a:t>
            </a:r>
          </a:p>
        </p:txBody>
      </p:sp>
      <p:grpSp>
        <p:nvGrpSpPr>
          <p:cNvPr id="60" name="グループ化 59">
            <a:extLst>
              <a:ext uri="{FF2B5EF4-FFF2-40B4-BE49-F238E27FC236}">
                <a16:creationId xmlns:a16="http://schemas.microsoft.com/office/drawing/2014/main" id="{9DEB1274-3DB8-953A-5476-5D285350919C}"/>
              </a:ext>
            </a:extLst>
          </p:cNvPr>
          <p:cNvGrpSpPr/>
          <p:nvPr/>
        </p:nvGrpSpPr>
        <p:grpSpPr>
          <a:xfrm>
            <a:off x="380539" y="2960589"/>
            <a:ext cx="239046" cy="236098"/>
            <a:chOff x="333502" y="3845482"/>
            <a:chExt cx="464885" cy="459151"/>
          </a:xfrm>
        </p:grpSpPr>
        <p:sp>
          <p:nvSpPr>
            <p:cNvPr id="61" name="円/楕円 60">
              <a:extLst>
                <a:ext uri="{FF2B5EF4-FFF2-40B4-BE49-F238E27FC236}">
                  <a16:creationId xmlns:a16="http://schemas.microsoft.com/office/drawing/2014/main" id="{18CFC0E0-FE4E-BD50-E189-2FB749FC3FEF}"/>
                </a:ext>
              </a:extLst>
            </p:cNvPr>
            <p:cNvSpPr/>
            <p:nvPr/>
          </p:nvSpPr>
          <p:spPr>
            <a:xfrm>
              <a:off x="402834" y="3909081"/>
              <a:ext cx="395553" cy="395552"/>
            </a:xfrm>
            <a:prstGeom prst="ellipse">
              <a:avLst/>
            </a:prstGeom>
            <a:solidFill>
              <a:schemeClr val="accent6">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62" name="円/楕円 61">
              <a:extLst>
                <a:ext uri="{FF2B5EF4-FFF2-40B4-BE49-F238E27FC236}">
                  <a16:creationId xmlns:a16="http://schemas.microsoft.com/office/drawing/2014/main" id="{8DB1F635-B0BE-3EA3-6E33-3071F0AE52AA}"/>
                </a:ext>
              </a:extLst>
            </p:cNvPr>
            <p:cNvSpPr/>
            <p:nvPr/>
          </p:nvSpPr>
          <p:spPr>
            <a:xfrm>
              <a:off x="333502" y="3845482"/>
              <a:ext cx="395552" cy="395552"/>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
        <p:nvSpPr>
          <p:cNvPr id="65" name="テキスト ボックス 64">
            <a:extLst>
              <a:ext uri="{FF2B5EF4-FFF2-40B4-BE49-F238E27FC236}">
                <a16:creationId xmlns:a16="http://schemas.microsoft.com/office/drawing/2014/main" id="{FC38C3AA-751A-A794-F0ED-981EE8A30182}"/>
              </a:ext>
            </a:extLst>
          </p:cNvPr>
          <p:cNvSpPr txBox="1"/>
          <p:nvPr/>
        </p:nvSpPr>
        <p:spPr>
          <a:xfrm>
            <a:off x="3452908" y="2937519"/>
            <a:ext cx="800219" cy="276999"/>
          </a:xfrm>
          <a:prstGeom prst="rect">
            <a:avLst/>
          </a:prstGeom>
          <a:noFill/>
        </p:spPr>
        <p:txBody>
          <a:bodyPr wrap="none" rtlCol="0">
            <a:spAutoFit/>
          </a:bodyPr>
          <a:lstStyle/>
          <a:p>
            <a:pPr>
              <a:tabLst>
                <a:tab pos="612775" algn="l"/>
              </a:tabLst>
            </a:pPr>
            <a:r>
              <a:rPr kumimoji="1" lang="ja-JP" altLang="en-US" sz="1200" b="1">
                <a:solidFill>
                  <a:schemeClr val="accent6"/>
                </a:solidFill>
                <a:latin typeface="Yu Gothic" panose="020B0400000000000000" pitchFamily="34" charset="-128"/>
                <a:ea typeface="Yu Gothic" panose="020B0400000000000000" pitchFamily="34" charset="-128"/>
              </a:rPr>
              <a:t>経営資源</a:t>
            </a:r>
          </a:p>
        </p:txBody>
      </p:sp>
      <p:grpSp>
        <p:nvGrpSpPr>
          <p:cNvPr id="66" name="グループ化 65">
            <a:extLst>
              <a:ext uri="{FF2B5EF4-FFF2-40B4-BE49-F238E27FC236}">
                <a16:creationId xmlns:a16="http://schemas.microsoft.com/office/drawing/2014/main" id="{198CF78D-59BB-251E-FED5-93294D0B9EB0}"/>
              </a:ext>
            </a:extLst>
          </p:cNvPr>
          <p:cNvGrpSpPr/>
          <p:nvPr/>
        </p:nvGrpSpPr>
        <p:grpSpPr>
          <a:xfrm>
            <a:off x="3271005" y="2955625"/>
            <a:ext cx="239046" cy="236098"/>
            <a:chOff x="333502" y="3845482"/>
            <a:chExt cx="464885" cy="459151"/>
          </a:xfrm>
        </p:grpSpPr>
        <p:sp>
          <p:nvSpPr>
            <p:cNvPr id="67" name="円/楕円 66">
              <a:extLst>
                <a:ext uri="{FF2B5EF4-FFF2-40B4-BE49-F238E27FC236}">
                  <a16:creationId xmlns:a16="http://schemas.microsoft.com/office/drawing/2014/main" id="{B5EA00E5-2B14-E4AF-5F9B-923AAF7376B7}"/>
                </a:ext>
              </a:extLst>
            </p:cNvPr>
            <p:cNvSpPr/>
            <p:nvPr/>
          </p:nvSpPr>
          <p:spPr>
            <a:xfrm>
              <a:off x="402834" y="3909081"/>
              <a:ext cx="395553" cy="395552"/>
            </a:xfrm>
            <a:prstGeom prst="ellipse">
              <a:avLst/>
            </a:prstGeom>
            <a:solidFill>
              <a:schemeClr val="accent6">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68" name="円/楕円 67">
              <a:extLst>
                <a:ext uri="{FF2B5EF4-FFF2-40B4-BE49-F238E27FC236}">
                  <a16:creationId xmlns:a16="http://schemas.microsoft.com/office/drawing/2014/main" id="{B3D67207-4F0D-57B5-9397-A918F9554EA1}"/>
                </a:ext>
              </a:extLst>
            </p:cNvPr>
            <p:cNvSpPr/>
            <p:nvPr/>
          </p:nvSpPr>
          <p:spPr>
            <a:xfrm>
              <a:off x="333502" y="3845482"/>
              <a:ext cx="395552" cy="395552"/>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
        <p:nvSpPr>
          <p:cNvPr id="69" name="テキスト ボックス 68">
            <a:extLst>
              <a:ext uri="{FF2B5EF4-FFF2-40B4-BE49-F238E27FC236}">
                <a16:creationId xmlns:a16="http://schemas.microsoft.com/office/drawing/2014/main" id="{E833064C-17E3-7A6F-2104-9CA620854714}"/>
              </a:ext>
            </a:extLst>
          </p:cNvPr>
          <p:cNvSpPr txBox="1"/>
          <p:nvPr/>
        </p:nvSpPr>
        <p:spPr>
          <a:xfrm>
            <a:off x="6355735" y="2937519"/>
            <a:ext cx="492443" cy="276999"/>
          </a:xfrm>
          <a:prstGeom prst="rect">
            <a:avLst/>
          </a:prstGeom>
          <a:noFill/>
        </p:spPr>
        <p:txBody>
          <a:bodyPr wrap="none" rtlCol="0">
            <a:spAutoFit/>
          </a:bodyPr>
          <a:lstStyle/>
          <a:p>
            <a:pPr>
              <a:tabLst>
                <a:tab pos="612775" algn="l"/>
              </a:tabLst>
            </a:pPr>
            <a:r>
              <a:rPr kumimoji="1" lang="ja-JP" altLang="en-US" sz="1200" b="1">
                <a:solidFill>
                  <a:schemeClr val="accent6"/>
                </a:solidFill>
                <a:latin typeface="Yu Gothic" panose="020B0400000000000000" pitchFamily="34" charset="-128"/>
                <a:ea typeface="Yu Gothic" panose="020B0400000000000000" pitchFamily="34" charset="-128"/>
              </a:rPr>
              <a:t>課題</a:t>
            </a:r>
          </a:p>
        </p:txBody>
      </p:sp>
      <p:grpSp>
        <p:nvGrpSpPr>
          <p:cNvPr id="70" name="グループ化 69">
            <a:extLst>
              <a:ext uri="{FF2B5EF4-FFF2-40B4-BE49-F238E27FC236}">
                <a16:creationId xmlns:a16="http://schemas.microsoft.com/office/drawing/2014/main" id="{2EDAD2EB-8466-9976-E073-829397B3F9B7}"/>
              </a:ext>
            </a:extLst>
          </p:cNvPr>
          <p:cNvGrpSpPr/>
          <p:nvPr/>
        </p:nvGrpSpPr>
        <p:grpSpPr>
          <a:xfrm>
            <a:off x="6173832" y="2955625"/>
            <a:ext cx="239046" cy="236098"/>
            <a:chOff x="333502" y="3845482"/>
            <a:chExt cx="464885" cy="459151"/>
          </a:xfrm>
        </p:grpSpPr>
        <p:sp>
          <p:nvSpPr>
            <p:cNvPr id="71" name="円/楕円 70">
              <a:extLst>
                <a:ext uri="{FF2B5EF4-FFF2-40B4-BE49-F238E27FC236}">
                  <a16:creationId xmlns:a16="http://schemas.microsoft.com/office/drawing/2014/main" id="{85D84084-FE74-58C7-E45A-A18F85149659}"/>
                </a:ext>
              </a:extLst>
            </p:cNvPr>
            <p:cNvSpPr/>
            <p:nvPr/>
          </p:nvSpPr>
          <p:spPr>
            <a:xfrm>
              <a:off x="402834" y="3909081"/>
              <a:ext cx="395553" cy="395552"/>
            </a:xfrm>
            <a:prstGeom prst="ellipse">
              <a:avLst/>
            </a:prstGeom>
            <a:solidFill>
              <a:schemeClr val="accent6">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72" name="円/楕円 71">
              <a:extLst>
                <a:ext uri="{FF2B5EF4-FFF2-40B4-BE49-F238E27FC236}">
                  <a16:creationId xmlns:a16="http://schemas.microsoft.com/office/drawing/2014/main" id="{BF887B72-5CF5-7FCC-DD1B-81195090AC55}"/>
                </a:ext>
              </a:extLst>
            </p:cNvPr>
            <p:cNvSpPr/>
            <p:nvPr/>
          </p:nvSpPr>
          <p:spPr>
            <a:xfrm>
              <a:off x="333502" y="3845482"/>
              <a:ext cx="395552" cy="395552"/>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Tree>
    <p:extLst>
      <p:ext uri="{BB962C8B-B14F-4D97-AF65-F5344CB8AC3E}">
        <p14:creationId xmlns:p14="http://schemas.microsoft.com/office/powerpoint/2010/main" val="225973534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634</TotalTime>
  <Words>1835</Words>
  <Application>Microsoft Office PowerPoint</Application>
  <PresentationFormat>画面に合わせる (16:9)</PresentationFormat>
  <Paragraphs>152</Paragraphs>
  <Slides>14</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Yu Gothic</vt:lpstr>
      <vt:lpstr>Yu Gothic</vt:lpstr>
      <vt:lpstr>Aptos</vt:lpstr>
      <vt:lpstr>Aptos Display</vt:lpstr>
      <vt:lpstr>Arial</vt:lpstr>
      <vt:lpstr>Arial Black</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荒木 千絵</cp:lastModifiedBy>
  <cp:revision>33</cp:revision>
  <dcterms:created xsi:type="dcterms:W3CDTF">2024-05-26T02:13:09Z</dcterms:created>
  <dcterms:modified xsi:type="dcterms:W3CDTF">2024-07-31T09:47:06Z</dcterms:modified>
</cp:coreProperties>
</file>